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326" r:id="rId6"/>
    <p:sldId id="318" r:id="rId7"/>
    <p:sldId id="260" r:id="rId8"/>
    <p:sldId id="319" r:id="rId9"/>
    <p:sldId id="325" r:id="rId10"/>
    <p:sldId id="327" r:id="rId11"/>
    <p:sldId id="294" r:id="rId12"/>
    <p:sldId id="320" r:id="rId13"/>
    <p:sldId id="307" r:id="rId14"/>
    <p:sldId id="324" r:id="rId15"/>
    <p:sldId id="321" r:id="rId16"/>
    <p:sldId id="323" r:id="rId17"/>
    <p:sldId id="31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BA47"/>
    <a:srgbClr val="26A5C8"/>
    <a:srgbClr val="E9EBF5"/>
    <a:srgbClr val="CFD5EA"/>
    <a:srgbClr val="262626"/>
    <a:srgbClr val="042C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1" autoAdjust="0"/>
    <p:restoredTop sz="94660"/>
  </p:normalViewPr>
  <p:slideViewPr>
    <p:cSldViewPr snapToGrid="0">
      <p:cViewPr varScale="1">
        <p:scale>
          <a:sx n="76" d="100"/>
          <a:sy n="76" d="100"/>
        </p:scale>
        <p:origin x="49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44B44-A222-4024-AFDD-A70A91B68DA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2CA130BD-9CA2-4E27-A567-4C3C8845BD6E}">
      <dgm:prSet/>
      <dgm:spPr/>
      <dgm:t>
        <a:bodyPr/>
        <a:lstStyle/>
        <a:p>
          <a:r>
            <a:rPr lang="en-US" dirty="0">
              <a:latin typeface="Arial" panose="020B0604020202020204" pitchFamily="34" charset="0"/>
              <a:cs typeface="Arial" panose="020B0604020202020204" pitchFamily="34" charset="0"/>
            </a:rPr>
            <a:t>Brunswick Circulator</a:t>
          </a:r>
        </a:p>
      </dgm:t>
    </dgm:pt>
    <dgm:pt modelId="{E745A029-5BF0-440C-AE29-A4E829DE08E3}" type="parTrans" cxnId="{EEF371B5-4212-41B8-A8BD-6797830BAA83}">
      <dgm:prSet/>
      <dgm:spPr/>
      <dgm:t>
        <a:bodyPr/>
        <a:lstStyle/>
        <a:p>
          <a:endParaRPr lang="en-US">
            <a:latin typeface="Arial" panose="020B0604020202020204" pitchFamily="34" charset="0"/>
            <a:cs typeface="Arial" panose="020B0604020202020204" pitchFamily="34" charset="0"/>
          </a:endParaRPr>
        </a:p>
      </dgm:t>
    </dgm:pt>
    <dgm:pt modelId="{FA5D1FD2-F8EA-414D-BDF2-CDB8F4895B21}" type="sibTrans" cxnId="{EEF371B5-4212-41B8-A8BD-6797830BAA83}">
      <dgm:prSet/>
      <dgm:spPr/>
      <dgm:t>
        <a:bodyPr/>
        <a:lstStyle/>
        <a:p>
          <a:endParaRPr lang="en-US">
            <a:latin typeface="Arial" panose="020B0604020202020204" pitchFamily="34" charset="0"/>
            <a:cs typeface="Arial" panose="020B0604020202020204" pitchFamily="34" charset="0"/>
          </a:endParaRPr>
        </a:p>
      </dgm:t>
    </dgm:pt>
    <dgm:pt modelId="{9A47CA88-4BCC-448B-8E22-06833115974A}">
      <dgm:prSet/>
      <dgm:spPr/>
      <dgm:t>
        <a:bodyPr/>
        <a:lstStyle/>
        <a:p>
          <a:r>
            <a:rPr lang="en-US" dirty="0">
              <a:latin typeface="Arial" panose="020B0604020202020204" pitchFamily="34" charset="0"/>
              <a:cs typeface="Arial" panose="020B0604020202020204" pitchFamily="34" charset="0"/>
            </a:rPr>
            <a:t>Brunswick Area Shuttle Service (BASS)</a:t>
          </a:r>
        </a:p>
      </dgm:t>
    </dgm:pt>
    <dgm:pt modelId="{C5B04EA1-1594-4595-AB6F-0A73537A78A2}" type="parTrans" cxnId="{668B394C-BBC7-4C1E-819E-8D02284BB86D}">
      <dgm:prSet/>
      <dgm:spPr/>
      <dgm:t>
        <a:bodyPr/>
        <a:lstStyle/>
        <a:p>
          <a:endParaRPr lang="en-US">
            <a:latin typeface="Arial" panose="020B0604020202020204" pitchFamily="34" charset="0"/>
            <a:cs typeface="Arial" panose="020B0604020202020204" pitchFamily="34" charset="0"/>
          </a:endParaRPr>
        </a:p>
      </dgm:t>
    </dgm:pt>
    <dgm:pt modelId="{6954F809-2BE9-4165-A64F-10160D5CA2E9}" type="sibTrans" cxnId="{668B394C-BBC7-4C1E-819E-8D02284BB86D}">
      <dgm:prSet/>
      <dgm:spPr/>
      <dgm:t>
        <a:bodyPr/>
        <a:lstStyle/>
        <a:p>
          <a:endParaRPr lang="en-US">
            <a:latin typeface="Arial" panose="020B0604020202020204" pitchFamily="34" charset="0"/>
            <a:cs typeface="Arial" panose="020B0604020202020204" pitchFamily="34" charset="0"/>
          </a:endParaRPr>
        </a:p>
      </dgm:t>
    </dgm:pt>
    <dgm:pt modelId="{256E0E12-7AF7-4574-B325-02FA6C10AAB2}">
      <dgm:prSet/>
      <dgm:spPr/>
      <dgm:t>
        <a:bodyPr/>
        <a:lstStyle/>
        <a:p>
          <a:r>
            <a:rPr lang="en-US" dirty="0">
              <a:latin typeface="Arial" panose="020B0604020202020204" pitchFamily="34" charset="0"/>
              <a:cs typeface="Arial" panose="020B0604020202020204" pitchFamily="34" charset="0"/>
            </a:rPr>
            <a:t>Brunswick Area Bus Service (BABS)</a:t>
          </a:r>
        </a:p>
      </dgm:t>
    </dgm:pt>
    <dgm:pt modelId="{5ADCE339-AE74-49FE-9112-A821399D5B26}" type="parTrans" cxnId="{F7C1CF09-9724-4E8B-8C20-325EA3C01A36}">
      <dgm:prSet/>
      <dgm:spPr/>
      <dgm:t>
        <a:bodyPr/>
        <a:lstStyle/>
        <a:p>
          <a:endParaRPr lang="en-US">
            <a:latin typeface="Arial" panose="020B0604020202020204" pitchFamily="34" charset="0"/>
            <a:cs typeface="Arial" panose="020B0604020202020204" pitchFamily="34" charset="0"/>
          </a:endParaRPr>
        </a:p>
      </dgm:t>
    </dgm:pt>
    <dgm:pt modelId="{0EE3414B-2130-4A66-8A93-62DABD65002E}" type="sibTrans" cxnId="{F7C1CF09-9724-4E8B-8C20-325EA3C01A36}">
      <dgm:prSet/>
      <dgm:spPr/>
      <dgm:t>
        <a:bodyPr/>
        <a:lstStyle/>
        <a:p>
          <a:endParaRPr lang="en-US">
            <a:latin typeface="Arial" panose="020B0604020202020204" pitchFamily="34" charset="0"/>
            <a:cs typeface="Arial" panose="020B0604020202020204" pitchFamily="34" charset="0"/>
          </a:endParaRPr>
        </a:p>
      </dgm:t>
    </dgm:pt>
    <dgm:pt modelId="{981434F7-E4B6-4748-854C-1CF68DD5F25D}">
      <dgm:prSet/>
      <dgm:spPr/>
      <dgm:t>
        <a:bodyPr/>
        <a:lstStyle/>
        <a:p>
          <a:r>
            <a:rPr lang="en-US" dirty="0">
              <a:latin typeface="Arial" panose="020B0604020202020204" pitchFamily="34" charset="0"/>
              <a:cs typeface="Arial" panose="020B0604020202020204" pitchFamily="34" charset="0"/>
            </a:rPr>
            <a:t>Brunswick Local Area Shuttle Track (BLAST)</a:t>
          </a:r>
        </a:p>
      </dgm:t>
    </dgm:pt>
    <dgm:pt modelId="{6EB0F675-3FE9-4D83-8206-2101A9941DEE}" type="parTrans" cxnId="{A2D958CC-B531-43D5-8E68-D930B6E530B7}">
      <dgm:prSet/>
      <dgm:spPr/>
      <dgm:t>
        <a:bodyPr/>
        <a:lstStyle/>
        <a:p>
          <a:endParaRPr lang="en-US">
            <a:latin typeface="Arial" panose="020B0604020202020204" pitchFamily="34" charset="0"/>
            <a:cs typeface="Arial" panose="020B0604020202020204" pitchFamily="34" charset="0"/>
          </a:endParaRPr>
        </a:p>
      </dgm:t>
    </dgm:pt>
    <dgm:pt modelId="{99214247-3D26-4267-85A7-B509BC61569D}" type="sibTrans" cxnId="{A2D958CC-B531-43D5-8E68-D930B6E530B7}">
      <dgm:prSet/>
      <dgm:spPr/>
      <dgm:t>
        <a:bodyPr/>
        <a:lstStyle/>
        <a:p>
          <a:endParaRPr lang="en-US">
            <a:latin typeface="Arial" panose="020B0604020202020204" pitchFamily="34" charset="0"/>
            <a:cs typeface="Arial" panose="020B0604020202020204" pitchFamily="34" charset="0"/>
          </a:endParaRPr>
        </a:p>
      </dgm:t>
    </dgm:pt>
    <dgm:pt modelId="{E7296C39-A5D8-42AC-9491-761A3F43BC44}">
      <dgm:prSet/>
      <dgm:spPr/>
      <dgm:t>
        <a:bodyPr/>
        <a:lstStyle/>
        <a:p>
          <a:r>
            <a:rPr lang="en-US" dirty="0">
              <a:solidFill>
                <a:schemeClr val="bg1"/>
              </a:solidFill>
              <a:latin typeface="Arial" panose="020B0604020202020204" pitchFamily="34" charset="0"/>
              <a:cs typeface="Arial" panose="020B0604020202020204" pitchFamily="34" charset="0"/>
            </a:rPr>
            <a:t>Brunswick Link (BLINK)</a:t>
          </a:r>
        </a:p>
      </dgm:t>
    </dgm:pt>
    <dgm:pt modelId="{3C269E07-8B34-4B61-BA88-DE360CB176E6}" type="parTrans" cxnId="{F3603CB3-70BA-4130-8A9B-266313153669}">
      <dgm:prSet/>
      <dgm:spPr/>
      <dgm:t>
        <a:bodyPr/>
        <a:lstStyle/>
        <a:p>
          <a:endParaRPr lang="en-US"/>
        </a:p>
      </dgm:t>
    </dgm:pt>
    <dgm:pt modelId="{2902BD97-E8D5-4744-8A22-23CF10954A2C}" type="sibTrans" cxnId="{F3603CB3-70BA-4130-8A9B-266313153669}">
      <dgm:prSet/>
      <dgm:spPr/>
      <dgm:t>
        <a:bodyPr/>
        <a:lstStyle/>
        <a:p>
          <a:endParaRPr lang="en-US"/>
        </a:p>
      </dgm:t>
    </dgm:pt>
    <dgm:pt modelId="{1A0B380A-B918-4599-8B95-632AC8F35124}" type="pres">
      <dgm:prSet presAssocID="{C9C44B44-A222-4024-AFDD-A70A91B68DA8}" presName="linear" presStyleCnt="0">
        <dgm:presLayoutVars>
          <dgm:animLvl val="lvl"/>
          <dgm:resizeHandles val="exact"/>
        </dgm:presLayoutVars>
      </dgm:prSet>
      <dgm:spPr/>
    </dgm:pt>
    <dgm:pt modelId="{2C3FA63E-5EBE-47ED-AF47-7B10BDE9041E}" type="pres">
      <dgm:prSet presAssocID="{2CA130BD-9CA2-4E27-A567-4C3C8845BD6E}" presName="parentText" presStyleLbl="node1" presStyleIdx="0" presStyleCnt="5">
        <dgm:presLayoutVars>
          <dgm:chMax val="0"/>
          <dgm:bulletEnabled val="1"/>
        </dgm:presLayoutVars>
      </dgm:prSet>
      <dgm:spPr/>
    </dgm:pt>
    <dgm:pt modelId="{FC161C33-FF40-41FB-8F7F-36186374ED37}" type="pres">
      <dgm:prSet presAssocID="{FA5D1FD2-F8EA-414D-BDF2-CDB8F4895B21}" presName="spacer" presStyleCnt="0"/>
      <dgm:spPr/>
    </dgm:pt>
    <dgm:pt modelId="{AF1A34CB-257C-430D-9622-17CB49F00EB6}" type="pres">
      <dgm:prSet presAssocID="{9A47CA88-4BCC-448B-8E22-06833115974A}" presName="parentText" presStyleLbl="node1" presStyleIdx="1" presStyleCnt="5">
        <dgm:presLayoutVars>
          <dgm:chMax val="0"/>
          <dgm:bulletEnabled val="1"/>
        </dgm:presLayoutVars>
      </dgm:prSet>
      <dgm:spPr/>
    </dgm:pt>
    <dgm:pt modelId="{6C7AFBD1-275B-4C59-ACE8-76F43551FF0C}" type="pres">
      <dgm:prSet presAssocID="{6954F809-2BE9-4165-A64F-10160D5CA2E9}" presName="spacer" presStyleCnt="0"/>
      <dgm:spPr/>
    </dgm:pt>
    <dgm:pt modelId="{47B4FF2F-222F-4AAB-A697-74993F909980}" type="pres">
      <dgm:prSet presAssocID="{256E0E12-7AF7-4574-B325-02FA6C10AAB2}" presName="parentText" presStyleLbl="node1" presStyleIdx="2" presStyleCnt="5">
        <dgm:presLayoutVars>
          <dgm:chMax val="0"/>
          <dgm:bulletEnabled val="1"/>
        </dgm:presLayoutVars>
      </dgm:prSet>
      <dgm:spPr/>
    </dgm:pt>
    <dgm:pt modelId="{B13DE414-16E3-4208-B23A-1C7C4BF558F8}" type="pres">
      <dgm:prSet presAssocID="{0EE3414B-2130-4A66-8A93-62DABD65002E}" presName="spacer" presStyleCnt="0"/>
      <dgm:spPr/>
    </dgm:pt>
    <dgm:pt modelId="{3BB0494A-F3A5-4FBA-98F2-15351CE63996}" type="pres">
      <dgm:prSet presAssocID="{981434F7-E4B6-4748-854C-1CF68DD5F25D}" presName="parentText" presStyleLbl="node1" presStyleIdx="3" presStyleCnt="5">
        <dgm:presLayoutVars>
          <dgm:chMax val="0"/>
          <dgm:bulletEnabled val="1"/>
        </dgm:presLayoutVars>
      </dgm:prSet>
      <dgm:spPr/>
    </dgm:pt>
    <dgm:pt modelId="{B505BF53-31D4-481D-9897-CB62BE2DF661}" type="pres">
      <dgm:prSet presAssocID="{99214247-3D26-4267-85A7-B509BC61569D}" presName="spacer" presStyleCnt="0"/>
      <dgm:spPr/>
    </dgm:pt>
    <dgm:pt modelId="{EB4242ED-4537-4B04-AFEA-8E0ACB1A64B5}" type="pres">
      <dgm:prSet presAssocID="{E7296C39-A5D8-42AC-9491-761A3F43BC44}" presName="parentText" presStyleLbl="node1" presStyleIdx="4" presStyleCnt="5">
        <dgm:presLayoutVars>
          <dgm:chMax val="0"/>
          <dgm:bulletEnabled val="1"/>
        </dgm:presLayoutVars>
      </dgm:prSet>
      <dgm:spPr/>
    </dgm:pt>
  </dgm:ptLst>
  <dgm:cxnLst>
    <dgm:cxn modelId="{F7C1CF09-9724-4E8B-8C20-325EA3C01A36}" srcId="{C9C44B44-A222-4024-AFDD-A70A91B68DA8}" destId="{256E0E12-7AF7-4574-B325-02FA6C10AAB2}" srcOrd="2" destOrd="0" parTransId="{5ADCE339-AE74-49FE-9112-A821399D5B26}" sibTransId="{0EE3414B-2130-4A66-8A93-62DABD65002E}"/>
    <dgm:cxn modelId="{4D8FE52E-65A7-476A-800E-BD396430007B}" type="presOf" srcId="{981434F7-E4B6-4748-854C-1CF68DD5F25D}" destId="{3BB0494A-F3A5-4FBA-98F2-15351CE63996}" srcOrd="0" destOrd="0" presId="urn:microsoft.com/office/officeart/2005/8/layout/vList2"/>
    <dgm:cxn modelId="{2CCBE73D-E8E3-4AE8-B2A0-81B3B4FF615B}" type="presOf" srcId="{C9C44B44-A222-4024-AFDD-A70A91B68DA8}" destId="{1A0B380A-B918-4599-8B95-632AC8F35124}" srcOrd="0" destOrd="0" presId="urn:microsoft.com/office/officeart/2005/8/layout/vList2"/>
    <dgm:cxn modelId="{668B394C-BBC7-4C1E-819E-8D02284BB86D}" srcId="{C9C44B44-A222-4024-AFDD-A70A91B68DA8}" destId="{9A47CA88-4BCC-448B-8E22-06833115974A}" srcOrd="1" destOrd="0" parTransId="{C5B04EA1-1594-4595-AB6F-0A73537A78A2}" sibTransId="{6954F809-2BE9-4165-A64F-10160D5CA2E9}"/>
    <dgm:cxn modelId="{704C6E51-192D-4EBC-BAF7-A363B24AE50A}" type="presOf" srcId="{E7296C39-A5D8-42AC-9491-761A3F43BC44}" destId="{EB4242ED-4537-4B04-AFEA-8E0ACB1A64B5}" srcOrd="0" destOrd="0" presId="urn:microsoft.com/office/officeart/2005/8/layout/vList2"/>
    <dgm:cxn modelId="{C39AFDB0-9F3B-4D28-BEDC-EAC6DEB88F5F}" type="presOf" srcId="{256E0E12-7AF7-4574-B325-02FA6C10AAB2}" destId="{47B4FF2F-222F-4AAB-A697-74993F909980}" srcOrd="0" destOrd="0" presId="urn:microsoft.com/office/officeart/2005/8/layout/vList2"/>
    <dgm:cxn modelId="{495EC0B2-2D18-4309-B28B-EA609BCF8306}" type="presOf" srcId="{2CA130BD-9CA2-4E27-A567-4C3C8845BD6E}" destId="{2C3FA63E-5EBE-47ED-AF47-7B10BDE9041E}" srcOrd="0" destOrd="0" presId="urn:microsoft.com/office/officeart/2005/8/layout/vList2"/>
    <dgm:cxn modelId="{F3603CB3-70BA-4130-8A9B-266313153669}" srcId="{C9C44B44-A222-4024-AFDD-A70A91B68DA8}" destId="{E7296C39-A5D8-42AC-9491-761A3F43BC44}" srcOrd="4" destOrd="0" parTransId="{3C269E07-8B34-4B61-BA88-DE360CB176E6}" sibTransId="{2902BD97-E8D5-4744-8A22-23CF10954A2C}"/>
    <dgm:cxn modelId="{EEF371B5-4212-41B8-A8BD-6797830BAA83}" srcId="{C9C44B44-A222-4024-AFDD-A70A91B68DA8}" destId="{2CA130BD-9CA2-4E27-A567-4C3C8845BD6E}" srcOrd="0" destOrd="0" parTransId="{E745A029-5BF0-440C-AE29-A4E829DE08E3}" sibTransId="{FA5D1FD2-F8EA-414D-BDF2-CDB8F4895B21}"/>
    <dgm:cxn modelId="{A2D958CC-B531-43D5-8E68-D930B6E530B7}" srcId="{C9C44B44-A222-4024-AFDD-A70A91B68DA8}" destId="{981434F7-E4B6-4748-854C-1CF68DD5F25D}" srcOrd="3" destOrd="0" parTransId="{6EB0F675-3FE9-4D83-8206-2101A9941DEE}" sibTransId="{99214247-3D26-4267-85A7-B509BC61569D}"/>
    <dgm:cxn modelId="{DE9967FD-048B-4A7E-A623-7755AE15F5A7}" type="presOf" srcId="{9A47CA88-4BCC-448B-8E22-06833115974A}" destId="{AF1A34CB-257C-430D-9622-17CB49F00EB6}" srcOrd="0" destOrd="0" presId="urn:microsoft.com/office/officeart/2005/8/layout/vList2"/>
    <dgm:cxn modelId="{3CA5C4FC-DBB9-4AFE-B8FA-4B6DFE6A855A}" type="presParOf" srcId="{1A0B380A-B918-4599-8B95-632AC8F35124}" destId="{2C3FA63E-5EBE-47ED-AF47-7B10BDE9041E}" srcOrd="0" destOrd="0" presId="urn:microsoft.com/office/officeart/2005/8/layout/vList2"/>
    <dgm:cxn modelId="{37964DD5-028C-4C37-97EF-E3AAA8F71626}" type="presParOf" srcId="{1A0B380A-B918-4599-8B95-632AC8F35124}" destId="{FC161C33-FF40-41FB-8F7F-36186374ED37}" srcOrd="1" destOrd="0" presId="urn:microsoft.com/office/officeart/2005/8/layout/vList2"/>
    <dgm:cxn modelId="{1F619697-927F-49D7-B665-85F2F7D71E06}" type="presParOf" srcId="{1A0B380A-B918-4599-8B95-632AC8F35124}" destId="{AF1A34CB-257C-430D-9622-17CB49F00EB6}" srcOrd="2" destOrd="0" presId="urn:microsoft.com/office/officeart/2005/8/layout/vList2"/>
    <dgm:cxn modelId="{D8296193-A3D9-44BA-92F3-67D610DAE968}" type="presParOf" srcId="{1A0B380A-B918-4599-8B95-632AC8F35124}" destId="{6C7AFBD1-275B-4C59-ACE8-76F43551FF0C}" srcOrd="3" destOrd="0" presId="urn:microsoft.com/office/officeart/2005/8/layout/vList2"/>
    <dgm:cxn modelId="{70A68A9A-974C-42EF-AC18-31B558E4E474}" type="presParOf" srcId="{1A0B380A-B918-4599-8B95-632AC8F35124}" destId="{47B4FF2F-222F-4AAB-A697-74993F909980}" srcOrd="4" destOrd="0" presId="urn:microsoft.com/office/officeart/2005/8/layout/vList2"/>
    <dgm:cxn modelId="{3E0AECA0-279A-4E83-929E-35AD167AEB0C}" type="presParOf" srcId="{1A0B380A-B918-4599-8B95-632AC8F35124}" destId="{B13DE414-16E3-4208-B23A-1C7C4BF558F8}" srcOrd="5" destOrd="0" presId="urn:microsoft.com/office/officeart/2005/8/layout/vList2"/>
    <dgm:cxn modelId="{714676A4-7FCB-44A6-A2B6-83B098597D80}" type="presParOf" srcId="{1A0B380A-B918-4599-8B95-632AC8F35124}" destId="{3BB0494A-F3A5-4FBA-98F2-15351CE63996}" srcOrd="6" destOrd="0" presId="urn:microsoft.com/office/officeart/2005/8/layout/vList2"/>
    <dgm:cxn modelId="{A7C466AE-624D-46F1-A71F-DE8DA1186AB9}" type="presParOf" srcId="{1A0B380A-B918-4599-8B95-632AC8F35124}" destId="{B505BF53-31D4-481D-9897-CB62BE2DF661}" srcOrd="7" destOrd="0" presId="urn:microsoft.com/office/officeart/2005/8/layout/vList2"/>
    <dgm:cxn modelId="{BCC1D776-46CB-40F9-B4EF-B9D0D462FFC4}" type="presParOf" srcId="{1A0B380A-B918-4599-8B95-632AC8F35124}" destId="{EB4242ED-4537-4B04-AFEA-8E0ACB1A64B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5A04A-432F-4F6D-8B98-B667BAA5834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4D8B8D8-6D32-4CDE-86D2-8FBD5107B14F}">
      <dgm:prSet/>
      <dgm:spPr/>
      <dgm:t>
        <a:bodyPr/>
        <a:lstStyle/>
        <a:p>
          <a:r>
            <a:rPr lang="en-US" dirty="0">
              <a:latin typeface="Arial" panose="020B0604020202020204" pitchFamily="34" charset="0"/>
              <a:cs typeface="Arial" panose="020B0604020202020204" pitchFamily="34" charset="0"/>
            </a:rPr>
            <a:t>Add a third vehicle to the service</a:t>
          </a:r>
        </a:p>
      </dgm:t>
    </dgm:pt>
    <dgm:pt modelId="{8DD41505-4F84-4F71-90B0-731F4FC5E571}" type="parTrans" cxnId="{E6D8C4D5-3B78-4FF0-861F-156913562DE7}">
      <dgm:prSet/>
      <dgm:spPr/>
      <dgm:t>
        <a:bodyPr/>
        <a:lstStyle/>
        <a:p>
          <a:endParaRPr lang="en-US">
            <a:latin typeface="Arial" panose="020B0604020202020204" pitchFamily="34" charset="0"/>
            <a:cs typeface="Arial" panose="020B0604020202020204" pitchFamily="34" charset="0"/>
          </a:endParaRPr>
        </a:p>
      </dgm:t>
    </dgm:pt>
    <dgm:pt modelId="{275692A8-6C10-4E4F-9B09-81CBB4A4672A}" type="sibTrans" cxnId="{E6D8C4D5-3B78-4FF0-861F-156913562DE7}">
      <dgm:prSet/>
      <dgm:spPr/>
      <dgm:t>
        <a:bodyPr/>
        <a:lstStyle/>
        <a:p>
          <a:endParaRPr lang="en-US">
            <a:latin typeface="Arial" panose="020B0604020202020204" pitchFamily="34" charset="0"/>
            <a:cs typeface="Arial" panose="020B0604020202020204" pitchFamily="34" charset="0"/>
          </a:endParaRPr>
        </a:p>
      </dgm:t>
    </dgm:pt>
    <dgm:pt modelId="{BBD002E1-AC07-4383-B3DE-5A068D2B0137}">
      <dgm:prSet/>
      <dgm:spPr/>
      <dgm:t>
        <a:bodyPr/>
        <a:lstStyle/>
        <a:p>
          <a:r>
            <a:rPr lang="en-US" dirty="0">
              <a:latin typeface="Arial" panose="020B0604020202020204" pitchFamily="34" charset="0"/>
              <a:cs typeface="Arial" panose="020B0604020202020204" pitchFamily="34" charset="0"/>
            </a:rPr>
            <a:t>1 additional transit vehicle, would need to procure a vehicle</a:t>
          </a:r>
        </a:p>
      </dgm:t>
    </dgm:pt>
    <dgm:pt modelId="{0B6B7D03-B842-49A3-BD08-96814514320C}" type="parTrans" cxnId="{9BD2C709-3AE0-4AFA-B48B-A3DA81D251FC}">
      <dgm:prSet/>
      <dgm:spPr/>
      <dgm:t>
        <a:bodyPr/>
        <a:lstStyle/>
        <a:p>
          <a:endParaRPr lang="en-US">
            <a:latin typeface="Arial" panose="020B0604020202020204" pitchFamily="34" charset="0"/>
            <a:cs typeface="Arial" panose="020B0604020202020204" pitchFamily="34" charset="0"/>
          </a:endParaRPr>
        </a:p>
      </dgm:t>
    </dgm:pt>
    <dgm:pt modelId="{3CD3AE3F-1A12-4D8A-86B9-9966CEC48253}" type="sibTrans" cxnId="{9BD2C709-3AE0-4AFA-B48B-A3DA81D251FC}">
      <dgm:prSet/>
      <dgm:spPr/>
      <dgm:t>
        <a:bodyPr/>
        <a:lstStyle/>
        <a:p>
          <a:endParaRPr lang="en-US">
            <a:latin typeface="Arial" panose="020B0604020202020204" pitchFamily="34" charset="0"/>
            <a:cs typeface="Arial" panose="020B0604020202020204" pitchFamily="34" charset="0"/>
          </a:endParaRPr>
        </a:p>
      </dgm:t>
    </dgm:pt>
    <dgm:pt modelId="{BC9205C5-E4D7-4738-9AA8-843AD1C76F44}">
      <dgm:prSet/>
      <dgm:spPr/>
      <dgm:t>
        <a:bodyPr/>
        <a:lstStyle/>
        <a:p>
          <a:r>
            <a:rPr lang="en-US" dirty="0">
              <a:latin typeface="Arial" panose="020B0604020202020204" pitchFamily="34" charset="0"/>
              <a:cs typeface="Arial" panose="020B0604020202020204" pitchFamily="34" charset="0"/>
            </a:rPr>
            <a:t>Additional </a:t>
          </a:r>
          <a:r>
            <a:rPr lang="en-US" dirty="0">
              <a:solidFill>
                <a:schemeClr val="tx1"/>
              </a:solidFill>
              <a:latin typeface="Arial" panose="020B0604020202020204" pitchFamily="34" charset="0"/>
              <a:cs typeface="Arial" panose="020B0604020202020204" pitchFamily="34" charset="0"/>
            </a:rPr>
            <a:t>$90,000/year in total operating cost; local share would be around $34,000</a:t>
          </a:r>
        </a:p>
      </dgm:t>
    </dgm:pt>
    <dgm:pt modelId="{6C6178AF-A876-46CB-92F0-2D29EE9B2EB5}" type="parTrans" cxnId="{1E2BF335-4DD3-496B-8138-555E9DEC7AC4}">
      <dgm:prSet/>
      <dgm:spPr/>
      <dgm:t>
        <a:bodyPr/>
        <a:lstStyle/>
        <a:p>
          <a:endParaRPr lang="en-US">
            <a:latin typeface="Arial" panose="020B0604020202020204" pitchFamily="34" charset="0"/>
            <a:cs typeface="Arial" panose="020B0604020202020204" pitchFamily="34" charset="0"/>
          </a:endParaRPr>
        </a:p>
      </dgm:t>
    </dgm:pt>
    <dgm:pt modelId="{AA4C846C-14E1-42BF-904D-5906E28D18C2}" type="sibTrans" cxnId="{1E2BF335-4DD3-496B-8138-555E9DEC7AC4}">
      <dgm:prSet/>
      <dgm:spPr/>
      <dgm:t>
        <a:bodyPr/>
        <a:lstStyle/>
        <a:p>
          <a:endParaRPr lang="en-US">
            <a:latin typeface="Arial" panose="020B0604020202020204" pitchFamily="34" charset="0"/>
            <a:cs typeface="Arial" panose="020B0604020202020204" pitchFamily="34" charset="0"/>
          </a:endParaRPr>
        </a:p>
      </dgm:t>
    </dgm:pt>
    <dgm:pt modelId="{E83A4934-4A8F-45D4-A4BA-E68A25F4D0FA}">
      <dgm:prSet/>
      <dgm:spPr/>
      <dgm:t>
        <a:bodyPr/>
        <a:lstStyle/>
        <a:p>
          <a:r>
            <a:rPr lang="en-US" dirty="0">
              <a:latin typeface="Arial" panose="020B0604020202020204" pitchFamily="34" charset="0"/>
              <a:cs typeface="Arial" panose="020B0604020202020204" pitchFamily="34" charset="0"/>
            </a:rPr>
            <a:t>Options available with a third transit vehicle</a:t>
          </a:r>
        </a:p>
      </dgm:t>
    </dgm:pt>
    <dgm:pt modelId="{80BDCFE2-6F03-400F-A592-4C810AF3602A}" type="parTrans" cxnId="{8C3DFF5A-1207-4E66-8824-20F9FEEBD9B7}">
      <dgm:prSet/>
      <dgm:spPr/>
      <dgm:t>
        <a:bodyPr/>
        <a:lstStyle/>
        <a:p>
          <a:endParaRPr lang="en-US">
            <a:latin typeface="Arial" panose="020B0604020202020204" pitchFamily="34" charset="0"/>
            <a:cs typeface="Arial" panose="020B0604020202020204" pitchFamily="34" charset="0"/>
          </a:endParaRPr>
        </a:p>
      </dgm:t>
    </dgm:pt>
    <dgm:pt modelId="{FA250732-6E13-43A4-B727-B4B63FADA5CD}" type="sibTrans" cxnId="{8C3DFF5A-1207-4E66-8824-20F9FEEBD9B7}">
      <dgm:prSet/>
      <dgm:spPr/>
      <dgm:t>
        <a:bodyPr/>
        <a:lstStyle/>
        <a:p>
          <a:endParaRPr lang="en-US">
            <a:latin typeface="Arial" panose="020B0604020202020204" pitchFamily="34" charset="0"/>
            <a:cs typeface="Arial" panose="020B0604020202020204" pitchFamily="34" charset="0"/>
          </a:endParaRPr>
        </a:p>
      </dgm:t>
    </dgm:pt>
    <dgm:pt modelId="{F27675B0-266A-4476-BB27-6D6117B9A0A8}">
      <dgm:prSet/>
      <dgm:spPr/>
      <dgm:t>
        <a:bodyPr/>
        <a:lstStyle/>
        <a:p>
          <a:r>
            <a:rPr lang="en-US">
              <a:latin typeface="Arial" panose="020B0604020202020204" pitchFamily="34" charset="0"/>
              <a:cs typeface="Arial" panose="020B0604020202020204" pitchFamily="34" charset="0"/>
            </a:rPr>
            <a:t>Split into two routes with more frequent service on Bath Road</a:t>
          </a:r>
        </a:p>
      </dgm:t>
    </dgm:pt>
    <dgm:pt modelId="{0BFF0FD6-665F-4D1F-84A8-62399A276B51}" type="parTrans" cxnId="{3C879CA9-0860-4DFC-80E4-E2F9E755D6CB}">
      <dgm:prSet/>
      <dgm:spPr/>
      <dgm:t>
        <a:bodyPr/>
        <a:lstStyle/>
        <a:p>
          <a:endParaRPr lang="en-US">
            <a:latin typeface="Arial" panose="020B0604020202020204" pitchFamily="34" charset="0"/>
            <a:cs typeface="Arial" panose="020B0604020202020204" pitchFamily="34" charset="0"/>
          </a:endParaRPr>
        </a:p>
      </dgm:t>
    </dgm:pt>
    <dgm:pt modelId="{649A028C-50D5-4B34-B97C-564518E80871}" type="sibTrans" cxnId="{3C879CA9-0860-4DFC-80E4-E2F9E755D6CB}">
      <dgm:prSet/>
      <dgm:spPr/>
      <dgm:t>
        <a:bodyPr/>
        <a:lstStyle/>
        <a:p>
          <a:endParaRPr lang="en-US">
            <a:latin typeface="Arial" panose="020B0604020202020204" pitchFamily="34" charset="0"/>
            <a:cs typeface="Arial" panose="020B0604020202020204" pitchFamily="34" charset="0"/>
          </a:endParaRPr>
        </a:p>
      </dgm:t>
    </dgm:pt>
    <dgm:pt modelId="{3321D73E-0662-410E-9026-62FA7AED148A}">
      <dgm:prSet/>
      <dgm:spPr/>
      <dgm:t>
        <a:bodyPr/>
        <a:lstStyle/>
        <a:p>
          <a:r>
            <a:rPr lang="en-US">
              <a:latin typeface="Arial" panose="020B0604020202020204" pitchFamily="34" charset="0"/>
              <a:cs typeface="Arial" panose="020B0604020202020204" pitchFamily="34" charset="0"/>
            </a:rPr>
            <a:t>Serve Bay Bridge Estates and Maplewood Manor on every other trip</a:t>
          </a:r>
        </a:p>
      </dgm:t>
    </dgm:pt>
    <dgm:pt modelId="{70160A55-9B81-4579-9332-3E0BB5BC9333}" type="parTrans" cxnId="{BBE6ACB6-6C62-4E1E-AD26-8DAE9C4E2628}">
      <dgm:prSet/>
      <dgm:spPr/>
      <dgm:t>
        <a:bodyPr/>
        <a:lstStyle/>
        <a:p>
          <a:endParaRPr lang="en-US">
            <a:latin typeface="Arial" panose="020B0604020202020204" pitchFamily="34" charset="0"/>
            <a:cs typeface="Arial" panose="020B0604020202020204" pitchFamily="34" charset="0"/>
          </a:endParaRPr>
        </a:p>
      </dgm:t>
    </dgm:pt>
    <dgm:pt modelId="{0638C437-342E-4412-9D24-EAE761137CC2}" type="sibTrans" cxnId="{BBE6ACB6-6C62-4E1E-AD26-8DAE9C4E2628}">
      <dgm:prSet/>
      <dgm:spPr/>
      <dgm:t>
        <a:bodyPr/>
        <a:lstStyle/>
        <a:p>
          <a:endParaRPr lang="en-US">
            <a:latin typeface="Arial" panose="020B0604020202020204" pitchFamily="34" charset="0"/>
            <a:cs typeface="Arial" panose="020B0604020202020204" pitchFamily="34" charset="0"/>
          </a:endParaRPr>
        </a:p>
      </dgm:t>
    </dgm:pt>
    <dgm:pt modelId="{97EFCA4F-3C33-4422-9A24-F5855F590C53}">
      <dgm:prSet/>
      <dgm:spPr/>
      <dgm:t>
        <a:bodyPr/>
        <a:lstStyle/>
        <a:p>
          <a:r>
            <a:rPr lang="en-US" dirty="0">
              <a:latin typeface="Arial" panose="020B0604020202020204" pitchFamily="34" charset="0"/>
              <a:cs typeface="Arial" panose="020B0604020202020204" pitchFamily="34" charset="0"/>
            </a:rPr>
            <a:t>Serve additional destinations on </a:t>
          </a:r>
          <a:r>
            <a:rPr lang="en-US" dirty="0" err="1">
              <a:latin typeface="Arial" panose="020B0604020202020204" pitchFamily="34" charset="0"/>
              <a:cs typeface="Arial" panose="020B0604020202020204" pitchFamily="34" charset="0"/>
            </a:rPr>
            <a:t>Gurnet</a:t>
          </a:r>
          <a:r>
            <a:rPr lang="en-US" dirty="0">
              <a:latin typeface="Arial" panose="020B0604020202020204" pitchFamily="34" charset="0"/>
              <a:cs typeface="Arial" panose="020B0604020202020204" pitchFamily="34" charset="0"/>
            </a:rPr>
            <a:t> Road: Perryman Drive, Ward Circle, </a:t>
          </a:r>
          <a:r>
            <a:rPr lang="en-US" dirty="0" err="1">
              <a:latin typeface="Arial" panose="020B0604020202020204" pitchFamily="34" charset="0"/>
              <a:cs typeface="Arial" panose="020B0604020202020204" pitchFamily="34" charset="0"/>
            </a:rPr>
            <a:t>Cluf</a:t>
          </a:r>
          <a:r>
            <a:rPr lang="en-US" dirty="0">
              <a:latin typeface="Arial" panose="020B0604020202020204" pitchFamily="34" charset="0"/>
              <a:cs typeface="Arial" panose="020B0604020202020204" pitchFamily="34" charset="0"/>
            </a:rPr>
            <a:t> Bay Road</a:t>
          </a:r>
        </a:p>
      </dgm:t>
    </dgm:pt>
    <dgm:pt modelId="{16EF6AA9-0F7C-414B-896A-C9EE53AF877C}" type="parTrans" cxnId="{31C03D2B-7EA5-4D98-AB9F-C3232CED4EEE}">
      <dgm:prSet/>
      <dgm:spPr/>
      <dgm:t>
        <a:bodyPr/>
        <a:lstStyle/>
        <a:p>
          <a:endParaRPr lang="en-US">
            <a:latin typeface="Arial" panose="020B0604020202020204" pitchFamily="34" charset="0"/>
            <a:cs typeface="Arial" panose="020B0604020202020204" pitchFamily="34" charset="0"/>
          </a:endParaRPr>
        </a:p>
      </dgm:t>
    </dgm:pt>
    <dgm:pt modelId="{89406333-4275-44BF-89C7-768630F9BE89}" type="sibTrans" cxnId="{31C03D2B-7EA5-4D98-AB9F-C3232CED4EEE}">
      <dgm:prSet/>
      <dgm:spPr/>
      <dgm:t>
        <a:bodyPr/>
        <a:lstStyle/>
        <a:p>
          <a:endParaRPr lang="en-US">
            <a:latin typeface="Arial" panose="020B0604020202020204" pitchFamily="34" charset="0"/>
            <a:cs typeface="Arial" panose="020B0604020202020204" pitchFamily="34" charset="0"/>
          </a:endParaRPr>
        </a:p>
      </dgm:t>
    </dgm:pt>
    <dgm:pt modelId="{0A4D190E-FA83-4560-9F5E-128EF2634130}">
      <dgm:prSet/>
      <dgm:spPr/>
      <dgm:t>
        <a:bodyPr/>
        <a:lstStyle/>
        <a:p>
          <a:r>
            <a:rPr lang="en-US">
              <a:latin typeface="Arial" panose="020B0604020202020204" pitchFamily="34" charset="0"/>
              <a:cs typeface="Arial" panose="020B0604020202020204" pitchFamily="34" charset="0"/>
            </a:rPr>
            <a:t>Add limited weekend service </a:t>
          </a:r>
        </a:p>
      </dgm:t>
    </dgm:pt>
    <dgm:pt modelId="{5775E45A-86B1-4691-9ACA-89220081866A}" type="parTrans" cxnId="{1E74B540-0E67-44BF-90CE-062180A0F374}">
      <dgm:prSet/>
      <dgm:spPr/>
      <dgm:t>
        <a:bodyPr/>
        <a:lstStyle/>
        <a:p>
          <a:endParaRPr lang="en-US">
            <a:latin typeface="Arial" panose="020B0604020202020204" pitchFamily="34" charset="0"/>
            <a:cs typeface="Arial" panose="020B0604020202020204" pitchFamily="34" charset="0"/>
          </a:endParaRPr>
        </a:p>
      </dgm:t>
    </dgm:pt>
    <dgm:pt modelId="{791DB14F-C32A-48B8-A161-5B60814F6C3F}" type="sibTrans" cxnId="{1E74B540-0E67-44BF-90CE-062180A0F374}">
      <dgm:prSet/>
      <dgm:spPr/>
      <dgm:t>
        <a:bodyPr/>
        <a:lstStyle/>
        <a:p>
          <a:endParaRPr lang="en-US">
            <a:latin typeface="Arial" panose="020B0604020202020204" pitchFamily="34" charset="0"/>
            <a:cs typeface="Arial" panose="020B0604020202020204" pitchFamily="34" charset="0"/>
          </a:endParaRPr>
        </a:p>
      </dgm:t>
    </dgm:pt>
    <dgm:pt modelId="{0152C37E-FB67-4703-BEB9-7AE26D024F29}">
      <dgm:prSet/>
      <dgm:spPr/>
      <dgm:t>
        <a:bodyPr/>
        <a:lstStyle/>
        <a:p>
          <a:r>
            <a:rPr lang="en-US" dirty="0">
              <a:latin typeface="Arial" panose="020B0604020202020204" pitchFamily="34" charset="0"/>
              <a:cs typeface="Arial" panose="020B0604020202020204" pitchFamily="34" charset="0"/>
            </a:rPr>
            <a:t>Saturday </a:t>
          </a:r>
          <a:r>
            <a:rPr lang="en-US" dirty="0">
              <a:solidFill>
                <a:schemeClr val="tx1"/>
              </a:solidFill>
              <a:latin typeface="Arial" panose="020B0604020202020204" pitchFamily="34" charset="0"/>
              <a:cs typeface="Arial" panose="020B0604020202020204" pitchFamily="34" charset="0"/>
            </a:rPr>
            <a:t>service: $60,000/year in total operating cost; local share would be around $23,000; no </a:t>
          </a:r>
          <a:r>
            <a:rPr lang="en-US" dirty="0">
              <a:latin typeface="Arial" panose="020B0604020202020204" pitchFamily="34" charset="0"/>
              <a:cs typeface="Arial" panose="020B0604020202020204" pitchFamily="34" charset="0"/>
            </a:rPr>
            <a:t>additional vehicles needed</a:t>
          </a:r>
        </a:p>
      </dgm:t>
    </dgm:pt>
    <dgm:pt modelId="{B2977153-13B2-4245-9EEF-7933F34CAB78}" type="parTrans" cxnId="{A0AFB8D0-D371-43D3-BC0E-22C60B4B69EF}">
      <dgm:prSet/>
      <dgm:spPr/>
      <dgm:t>
        <a:bodyPr/>
        <a:lstStyle/>
        <a:p>
          <a:endParaRPr lang="en-US">
            <a:latin typeface="Arial" panose="020B0604020202020204" pitchFamily="34" charset="0"/>
            <a:cs typeface="Arial" panose="020B0604020202020204" pitchFamily="34" charset="0"/>
          </a:endParaRPr>
        </a:p>
      </dgm:t>
    </dgm:pt>
    <dgm:pt modelId="{7ED831A0-3938-42E4-838A-134B50F6B552}" type="sibTrans" cxnId="{A0AFB8D0-D371-43D3-BC0E-22C60B4B69EF}">
      <dgm:prSet/>
      <dgm:spPr/>
      <dgm:t>
        <a:bodyPr/>
        <a:lstStyle/>
        <a:p>
          <a:endParaRPr lang="en-US">
            <a:latin typeface="Arial" panose="020B0604020202020204" pitchFamily="34" charset="0"/>
            <a:cs typeface="Arial" panose="020B0604020202020204" pitchFamily="34" charset="0"/>
          </a:endParaRPr>
        </a:p>
      </dgm:t>
    </dgm:pt>
    <dgm:pt modelId="{0F36E187-9DE3-44DC-8576-DE3FBAE7B32C}">
      <dgm:prSet/>
      <dgm:spPr/>
      <dgm:t>
        <a:bodyPr/>
        <a:lstStyle/>
        <a:p>
          <a:r>
            <a:rPr lang="en-US" dirty="0">
              <a:latin typeface="Arial" panose="020B0604020202020204" pitchFamily="34" charset="0"/>
              <a:cs typeface="Arial" panose="020B0604020202020204" pitchFamily="34" charset="0"/>
            </a:rPr>
            <a:t>Assumes deviated fixed route service with 2 vehicles for 8 hours</a:t>
          </a:r>
        </a:p>
      </dgm:t>
    </dgm:pt>
    <dgm:pt modelId="{C4E087A7-BE7F-45F6-86E2-36324D6021AD}" type="parTrans" cxnId="{9AF6807B-CA4A-4E90-B06E-0B78962C20F5}">
      <dgm:prSet/>
      <dgm:spPr/>
      <dgm:t>
        <a:bodyPr/>
        <a:lstStyle/>
        <a:p>
          <a:endParaRPr lang="en-US">
            <a:latin typeface="Arial" panose="020B0604020202020204" pitchFamily="34" charset="0"/>
            <a:cs typeface="Arial" panose="020B0604020202020204" pitchFamily="34" charset="0"/>
          </a:endParaRPr>
        </a:p>
      </dgm:t>
    </dgm:pt>
    <dgm:pt modelId="{359E0309-3B7F-4675-AEE2-11477F03181E}" type="sibTrans" cxnId="{9AF6807B-CA4A-4E90-B06E-0B78962C20F5}">
      <dgm:prSet/>
      <dgm:spPr/>
      <dgm:t>
        <a:bodyPr/>
        <a:lstStyle/>
        <a:p>
          <a:endParaRPr lang="en-US">
            <a:latin typeface="Arial" panose="020B0604020202020204" pitchFamily="34" charset="0"/>
            <a:cs typeface="Arial" panose="020B0604020202020204" pitchFamily="34" charset="0"/>
          </a:endParaRPr>
        </a:p>
      </dgm:t>
    </dgm:pt>
    <dgm:pt modelId="{8F78E988-7CCF-48B8-AA98-BE51F0179559}">
      <dgm:prSet/>
      <dgm:spPr/>
      <dgm:t>
        <a:bodyPr/>
        <a:lstStyle/>
        <a:p>
          <a:r>
            <a:rPr lang="en-US" dirty="0">
              <a:latin typeface="Arial" panose="020B0604020202020204" pitchFamily="34" charset="0"/>
              <a:cs typeface="Arial" panose="020B0604020202020204" pitchFamily="34" charset="0"/>
            </a:rPr>
            <a:t>Would require additional drivers to fill shifts</a:t>
          </a:r>
        </a:p>
      </dgm:t>
    </dgm:pt>
    <dgm:pt modelId="{26DE44B9-3F7A-4172-9A0E-9DA243B9EFDD}" type="parTrans" cxnId="{4E150B68-734B-4BC7-AAD6-43E61DC55B21}">
      <dgm:prSet/>
      <dgm:spPr/>
      <dgm:t>
        <a:bodyPr/>
        <a:lstStyle/>
        <a:p>
          <a:endParaRPr lang="en-US">
            <a:latin typeface="Arial" panose="020B0604020202020204" pitchFamily="34" charset="0"/>
            <a:cs typeface="Arial" panose="020B0604020202020204" pitchFamily="34" charset="0"/>
          </a:endParaRPr>
        </a:p>
      </dgm:t>
    </dgm:pt>
    <dgm:pt modelId="{E4B1F102-DFE5-47FD-9D51-3664BE7C5F6D}" type="sibTrans" cxnId="{4E150B68-734B-4BC7-AAD6-43E61DC55B21}">
      <dgm:prSet/>
      <dgm:spPr/>
      <dgm:t>
        <a:bodyPr/>
        <a:lstStyle/>
        <a:p>
          <a:endParaRPr lang="en-US">
            <a:latin typeface="Arial" panose="020B0604020202020204" pitchFamily="34" charset="0"/>
            <a:cs typeface="Arial" panose="020B0604020202020204" pitchFamily="34" charset="0"/>
          </a:endParaRPr>
        </a:p>
      </dgm:t>
    </dgm:pt>
    <dgm:pt modelId="{30A323A6-3CC3-445C-A03C-BE781B259442}">
      <dgm:prSet/>
      <dgm:spPr/>
      <dgm:t>
        <a:bodyPr/>
        <a:lstStyle/>
        <a:p>
          <a:r>
            <a:rPr lang="en-US" dirty="0">
              <a:latin typeface="Arial" panose="020B0604020202020204" pitchFamily="34" charset="0"/>
              <a:cs typeface="Arial" panose="020B0604020202020204" pitchFamily="34" charset="0"/>
            </a:rPr>
            <a:t>1 additional driver; would go from 4.0 FTE to 5.0 FTE</a:t>
          </a:r>
        </a:p>
      </dgm:t>
    </dgm:pt>
    <dgm:pt modelId="{82996386-AABB-4FEF-9689-1D2FA8001DBD}" type="parTrans" cxnId="{EAA28BD7-C0FA-425F-BBF0-4F8999CC32F6}">
      <dgm:prSet/>
      <dgm:spPr/>
      <dgm:t>
        <a:bodyPr/>
        <a:lstStyle/>
        <a:p>
          <a:endParaRPr lang="en-US"/>
        </a:p>
      </dgm:t>
    </dgm:pt>
    <dgm:pt modelId="{86DA03F0-046A-4203-93FE-9013132A8E47}" type="sibTrans" cxnId="{EAA28BD7-C0FA-425F-BBF0-4F8999CC32F6}">
      <dgm:prSet/>
      <dgm:spPr/>
      <dgm:t>
        <a:bodyPr/>
        <a:lstStyle/>
        <a:p>
          <a:endParaRPr lang="en-US"/>
        </a:p>
      </dgm:t>
    </dgm:pt>
    <dgm:pt modelId="{76D212A8-18D0-45AD-B0B5-D93E7954BBB4}" type="pres">
      <dgm:prSet presAssocID="{ABA5A04A-432F-4F6D-8B98-B667BAA58345}" presName="linear" presStyleCnt="0">
        <dgm:presLayoutVars>
          <dgm:animLvl val="lvl"/>
          <dgm:resizeHandles val="exact"/>
        </dgm:presLayoutVars>
      </dgm:prSet>
      <dgm:spPr/>
    </dgm:pt>
    <dgm:pt modelId="{BB28FFDC-BE02-47ED-A155-EB81448BD693}" type="pres">
      <dgm:prSet presAssocID="{74D8B8D8-6D32-4CDE-86D2-8FBD5107B14F}" presName="parentText" presStyleLbl="node1" presStyleIdx="0" presStyleCnt="3" custLinFactNeighborX="192">
        <dgm:presLayoutVars>
          <dgm:chMax val="0"/>
          <dgm:bulletEnabled val="1"/>
        </dgm:presLayoutVars>
      </dgm:prSet>
      <dgm:spPr/>
    </dgm:pt>
    <dgm:pt modelId="{B18B7080-7EA5-4DF2-A9EE-175147717AC3}" type="pres">
      <dgm:prSet presAssocID="{74D8B8D8-6D32-4CDE-86D2-8FBD5107B14F}" presName="childText" presStyleLbl="revTx" presStyleIdx="0" presStyleCnt="3">
        <dgm:presLayoutVars>
          <dgm:bulletEnabled val="1"/>
        </dgm:presLayoutVars>
      </dgm:prSet>
      <dgm:spPr/>
    </dgm:pt>
    <dgm:pt modelId="{17DDBE45-41CB-46A3-8572-494D6D6F457C}" type="pres">
      <dgm:prSet presAssocID="{E83A4934-4A8F-45D4-A4BA-E68A25F4D0FA}" presName="parentText" presStyleLbl="node1" presStyleIdx="1" presStyleCnt="3">
        <dgm:presLayoutVars>
          <dgm:chMax val="0"/>
          <dgm:bulletEnabled val="1"/>
        </dgm:presLayoutVars>
      </dgm:prSet>
      <dgm:spPr/>
    </dgm:pt>
    <dgm:pt modelId="{F225B5A5-3D3D-4A31-BA35-C233F2C97583}" type="pres">
      <dgm:prSet presAssocID="{E83A4934-4A8F-45D4-A4BA-E68A25F4D0FA}" presName="childText" presStyleLbl="revTx" presStyleIdx="1" presStyleCnt="3">
        <dgm:presLayoutVars>
          <dgm:bulletEnabled val="1"/>
        </dgm:presLayoutVars>
      </dgm:prSet>
      <dgm:spPr/>
    </dgm:pt>
    <dgm:pt modelId="{AFC51D44-C0D3-4049-A137-394F5D7A70D3}" type="pres">
      <dgm:prSet presAssocID="{0A4D190E-FA83-4560-9F5E-128EF2634130}" presName="parentText" presStyleLbl="node1" presStyleIdx="2" presStyleCnt="3">
        <dgm:presLayoutVars>
          <dgm:chMax val="0"/>
          <dgm:bulletEnabled val="1"/>
        </dgm:presLayoutVars>
      </dgm:prSet>
      <dgm:spPr/>
    </dgm:pt>
    <dgm:pt modelId="{C744D2DB-BBF0-4A61-B566-D90F458782BF}" type="pres">
      <dgm:prSet presAssocID="{0A4D190E-FA83-4560-9F5E-128EF2634130}" presName="childText" presStyleLbl="revTx" presStyleIdx="2" presStyleCnt="3">
        <dgm:presLayoutVars>
          <dgm:bulletEnabled val="1"/>
        </dgm:presLayoutVars>
      </dgm:prSet>
      <dgm:spPr/>
    </dgm:pt>
  </dgm:ptLst>
  <dgm:cxnLst>
    <dgm:cxn modelId="{9BD2C709-3AE0-4AFA-B48B-A3DA81D251FC}" srcId="{74D8B8D8-6D32-4CDE-86D2-8FBD5107B14F}" destId="{BBD002E1-AC07-4383-B3DE-5A068D2B0137}" srcOrd="0" destOrd="0" parTransId="{0B6B7D03-B842-49A3-BD08-96814514320C}" sibTransId="{3CD3AE3F-1A12-4D8A-86B9-9966CEC48253}"/>
    <dgm:cxn modelId="{92EE0717-5F63-4160-A4E1-1F24307BE6C0}" type="presOf" srcId="{8F78E988-7CCF-48B8-AA98-BE51F0179559}" destId="{C744D2DB-BBF0-4A61-B566-D90F458782BF}" srcOrd="0" destOrd="2" presId="urn:microsoft.com/office/officeart/2005/8/layout/vList2"/>
    <dgm:cxn modelId="{F0E20E24-87D0-4021-81C4-47EDCC36FEBB}" type="presOf" srcId="{ABA5A04A-432F-4F6D-8B98-B667BAA58345}" destId="{76D212A8-18D0-45AD-B0B5-D93E7954BBB4}" srcOrd="0" destOrd="0" presId="urn:microsoft.com/office/officeart/2005/8/layout/vList2"/>
    <dgm:cxn modelId="{31C03D2B-7EA5-4D98-AB9F-C3232CED4EEE}" srcId="{E83A4934-4A8F-45D4-A4BA-E68A25F4D0FA}" destId="{97EFCA4F-3C33-4422-9A24-F5855F590C53}" srcOrd="2" destOrd="0" parTransId="{16EF6AA9-0F7C-414B-896A-C9EE53AF877C}" sibTransId="{89406333-4275-44BF-89C7-768630F9BE89}"/>
    <dgm:cxn modelId="{1E2BF335-4DD3-496B-8138-555E9DEC7AC4}" srcId="{74D8B8D8-6D32-4CDE-86D2-8FBD5107B14F}" destId="{BC9205C5-E4D7-4738-9AA8-843AD1C76F44}" srcOrd="2" destOrd="0" parTransId="{6C6178AF-A876-46CB-92F0-2D29EE9B2EB5}" sibTransId="{AA4C846C-14E1-42BF-904D-5906E28D18C2}"/>
    <dgm:cxn modelId="{1E74B540-0E67-44BF-90CE-062180A0F374}" srcId="{ABA5A04A-432F-4F6D-8B98-B667BAA58345}" destId="{0A4D190E-FA83-4560-9F5E-128EF2634130}" srcOrd="2" destOrd="0" parTransId="{5775E45A-86B1-4691-9ACA-89220081866A}" sibTransId="{791DB14F-C32A-48B8-A161-5B60814F6C3F}"/>
    <dgm:cxn modelId="{00E0735D-D306-498E-907F-A4DB06681EB7}" type="presOf" srcId="{F27675B0-266A-4476-BB27-6D6117B9A0A8}" destId="{F225B5A5-3D3D-4A31-BA35-C233F2C97583}" srcOrd="0" destOrd="0" presId="urn:microsoft.com/office/officeart/2005/8/layout/vList2"/>
    <dgm:cxn modelId="{4E150B68-734B-4BC7-AAD6-43E61DC55B21}" srcId="{0A4D190E-FA83-4560-9F5E-128EF2634130}" destId="{8F78E988-7CCF-48B8-AA98-BE51F0179559}" srcOrd="2" destOrd="0" parTransId="{26DE44B9-3F7A-4172-9A0E-9DA243B9EFDD}" sibTransId="{E4B1F102-DFE5-47FD-9D51-3664BE7C5F6D}"/>
    <dgm:cxn modelId="{3A26A671-3C2D-4EF7-81F5-01B6D0DDBB7E}" type="presOf" srcId="{0A4D190E-FA83-4560-9F5E-128EF2634130}" destId="{AFC51D44-C0D3-4049-A137-394F5D7A70D3}" srcOrd="0" destOrd="0" presId="urn:microsoft.com/office/officeart/2005/8/layout/vList2"/>
    <dgm:cxn modelId="{3B3EFE59-28BD-49E5-A35E-598E4A0CBB6C}" type="presOf" srcId="{30A323A6-3CC3-445C-A03C-BE781B259442}" destId="{B18B7080-7EA5-4DF2-A9EE-175147717AC3}" srcOrd="0" destOrd="1" presId="urn:microsoft.com/office/officeart/2005/8/layout/vList2"/>
    <dgm:cxn modelId="{8C3DFF5A-1207-4E66-8824-20F9FEEBD9B7}" srcId="{ABA5A04A-432F-4F6D-8B98-B667BAA58345}" destId="{E83A4934-4A8F-45D4-A4BA-E68A25F4D0FA}" srcOrd="1" destOrd="0" parTransId="{80BDCFE2-6F03-400F-A592-4C810AF3602A}" sibTransId="{FA250732-6E13-43A4-B727-B4B63FADA5CD}"/>
    <dgm:cxn modelId="{9AF6807B-CA4A-4E90-B06E-0B78962C20F5}" srcId="{0A4D190E-FA83-4560-9F5E-128EF2634130}" destId="{0F36E187-9DE3-44DC-8576-DE3FBAE7B32C}" srcOrd="1" destOrd="0" parTransId="{C4E087A7-BE7F-45F6-86E2-36324D6021AD}" sibTransId="{359E0309-3B7F-4675-AEE2-11477F03181E}"/>
    <dgm:cxn modelId="{007D068A-D2C1-4B83-9EAA-9438E7124AC8}" type="presOf" srcId="{0F36E187-9DE3-44DC-8576-DE3FBAE7B32C}" destId="{C744D2DB-BBF0-4A61-B566-D90F458782BF}" srcOrd="0" destOrd="1" presId="urn:microsoft.com/office/officeart/2005/8/layout/vList2"/>
    <dgm:cxn modelId="{CA2ECA8F-B48C-4323-BD84-B409E5E29896}" type="presOf" srcId="{74D8B8D8-6D32-4CDE-86D2-8FBD5107B14F}" destId="{BB28FFDC-BE02-47ED-A155-EB81448BD693}" srcOrd="0" destOrd="0" presId="urn:microsoft.com/office/officeart/2005/8/layout/vList2"/>
    <dgm:cxn modelId="{D923D39B-F1F6-4414-BD5C-61471A6E1075}" type="presOf" srcId="{0152C37E-FB67-4703-BEB9-7AE26D024F29}" destId="{C744D2DB-BBF0-4A61-B566-D90F458782BF}" srcOrd="0" destOrd="0" presId="urn:microsoft.com/office/officeart/2005/8/layout/vList2"/>
    <dgm:cxn modelId="{3C879CA9-0860-4DFC-80E4-E2F9E755D6CB}" srcId="{E83A4934-4A8F-45D4-A4BA-E68A25F4D0FA}" destId="{F27675B0-266A-4476-BB27-6D6117B9A0A8}" srcOrd="0" destOrd="0" parTransId="{0BFF0FD6-665F-4D1F-84A8-62399A276B51}" sibTransId="{649A028C-50D5-4B34-B97C-564518E80871}"/>
    <dgm:cxn modelId="{90590FAC-C1B3-44CA-BDED-D86B02762A1E}" type="presOf" srcId="{BC9205C5-E4D7-4738-9AA8-843AD1C76F44}" destId="{B18B7080-7EA5-4DF2-A9EE-175147717AC3}" srcOrd="0" destOrd="2" presId="urn:microsoft.com/office/officeart/2005/8/layout/vList2"/>
    <dgm:cxn modelId="{E97F8DB2-79B3-4DCA-8BFB-27D7F7B12228}" type="presOf" srcId="{BBD002E1-AC07-4383-B3DE-5A068D2B0137}" destId="{B18B7080-7EA5-4DF2-A9EE-175147717AC3}" srcOrd="0" destOrd="0" presId="urn:microsoft.com/office/officeart/2005/8/layout/vList2"/>
    <dgm:cxn modelId="{BBE6ACB6-6C62-4E1E-AD26-8DAE9C4E2628}" srcId="{E83A4934-4A8F-45D4-A4BA-E68A25F4D0FA}" destId="{3321D73E-0662-410E-9026-62FA7AED148A}" srcOrd="1" destOrd="0" parTransId="{70160A55-9B81-4579-9332-3E0BB5BC9333}" sibTransId="{0638C437-342E-4412-9D24-EAE761137CC2}"/>
    <dgm:cxn modelId="{A0AFB8D0-D371-43D3-BC0E-22C60B4B69EF}" srcId="{0A4D190E-FA83-4560-9F5E-128EF2634130}" destId="{0152C37E-FB67-4703-BEB9-7AE26D024F29}" srcOrd="0" destOrd="0" parTransId="{B2977153-13B2-4245-9EEF-7933F34CAB78}" sibTransId="{7ED831A0-3938-42E4-838A-134B50F6B552}"/>
    <dgm:cxn modelId="{E6D8C4D5-3B78-4FF0-861F-156913562DE7}" srcId="{ABA5A04A-432F-4F6D-8B98-B667BAA58345}" destId="{74D8B8D8-6D32-4CDE-86D2-8FBD5107B14F}" srcOrd="0" destOrd="0" parTransId="{8DD41505-4F84-4F71-90B0-731F4FC5E571}" sibTransId="{275692A8-6C10-4E4F-9B09-81CBB4A4672A}"/>
    <dgm:cxn modelId="{EAA28BD7-C0FA-425F-BBF0-4F8999CC32F6}" srcId="{74D8B8D8-6D32-4CDE-86D2-8FBD5107B14F}" destId="{30A323A6-3CC3-445C-A03C-BE781B259442}" srcOrd="1" destOrd="0" parTransId="{82996386-AABB-4FEF-9689-1D2FA8001DBD}" sibTransId="{86DA03F0-046A-4203-93FE-9013132A8E47}"/>
    <dgm:cxn modelId="{15C722DB-A990-4D0A-994C-B225DF2CA192}" type="presOf" srcId="{97EFCA4F-3C33-4422-9A24-F5855F590C53}" destId="{F225B5A5-3D3D-4A31-BA35-C233F2C97583}" srcOrd="0" destOrd="2" presId="urn:microsoft.com/office/officeart/2005/8/layout/vList2"/>
    <dgm:cxn modelId="{3CC508F3-69AD-49B5-B485-D76F967703BF}" type="presOf" srcId="{E83A4934-4A8F-45D4-A4BA-E68A25F4D0FA}" destId="{17DDBE45-41CB-46A3-8572-494D6D6F457C}" srcOrd="0" destOrd="0" presId="urn:microsoft.com/office/officeart/2005/8/layout/vList2"/>
    <dgm:cxn modelId="{AB403AF3-7CE7-4538-96C6-512728254DD3}" type="presOf" srcId="{3321D73E-0662-410E-9026-62FA7AED148A}" destId="{F225B5A5-3D3D-4A31-BA35-C233F2C97583}" srcOrd="0" destOrd="1" presId="urn:microsoft.com/office/officeart/2005/8/layout/vList2"/>
    <dgm:cxn modelId="{97CE56B7-7268-4124-BDF7-CD5D0EB42FAA}" type="presParOf" srcId="{76D212A8-18D0-45AD-B0B5-D93E7954BBB4}" destId="{BB28FFDC-BE02-47ED-A155-EB81448BD693}" srcOrd="0" destOrd="0" presId="urn:microsoft.com/office/officeart/2005/8/layout/vList2"/>
    <dgm:cxn modelId="{8F20F64D-1A95-49DF-BAAE-50164050B21E}" type="presParOf" srcId="{76D212A8-18D0-45AD-B0B5-D93E7954BBB4}" destId="{B18B7080-7EA5-4DF2-A9EE-175147717AC3}" srcOrd="1" destOrd="0" presId="urn:microsoft.com/office/officeart/2005/8/layout/vList2"/>
    <dgm:cxn modelId="{FF7F1DBC-AC03-4275-936F-70813BD508C9}" type="presParOf" srcId="{76D212A8-18D0-45AD-B0B5-D93E7954BBB4}" destId="{17DDBE45-41CB-46A3-8572-494D6D6F457C}" srcOrd="2" destOrd="0" presId="urn:microsoft.com/office/officeart/2005/8/layout/vList2"/>
    <dgm:cxn modelId="{3C5DF1C0-90C9-4B62-99E7-F43FE40843B7}" type="presParOf" srcId="{76D212A8-18D0-45AD-B0B5-D93E7954BBB4}" destId="{F225B5A5-3D3D-4A31-BA35-C233F2C97583}" srcOrd="3" destOrd="0" presId="urn:microsoft.com/office/officeart/2005/8/layout/vList2"/>
    <dgm:cxn modelId="{F1D4056E-4D47-45DD-A249-8E07CC6B2CB7}" type="presParOf" srcId="{76D212A8-18D0-45AD-B0B5-D93E7954BBB4}" destId="{AFC51D44-C0D3-4049-A137-394F5D7A70D3}" srcOrd="4" destOrd="0" presId="urn:microsoft.com/office/officeart/2005/8/layout/vList2"/>
    <dgm:cxn modelId="{F45833F3-0AED-4EC1-A335-FD4AFD04AEC9}" type="presParOf" srcId="{76D212A8-18D0-45AD-B0B5-D93E7954BBB4}" destId="{C744D2DB-BBF0-4A61-B566-D90F458782BF}"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27B18-469D-4D93-8CB3-58A7753A61A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C3072BE-476C-4F09-AAA8-5A2AFD7F4CCC}">
      <dgm:prSet/>
      <dgm:spPr/>
      <dgm:t>
        <a:bodyPr/>
        <a:lstStyle/>
        <a:p>
          <a:r>
            <a:rPr lang="en-US" dirty="0">
              <a:latin typeface="Arial" panose="020B0604020202020204" pitchFamily="34" charset="0"/>
              <a:cs typeface="Arial" panose="020B0604020202020204" pitchFamily="34" charset="0"/>
            </a:rPr>
            <a:t>Re-Name/Re-Brand the Service</a:t>
          </a:r>
        </a:p>
      </dgm:t>
    </dgm:pt>
    <dgm:pt modelId="{2A56DA00-19FC-49FF-A14E-5ED02252C6F5}" type="parTrans" cxnId="{47531494-1CCD-4FE7-B6BF-02BECC0B0778}">
      <dgm:prSet/>
      <dgm:spPr/>
      <dgm:t>
        <a:bodyPr/>
        <a:lstStyle/>
        <a:p>
          <a:endParaRPr lang="en-US">
            <a:latin typeface="Arial" panose="020B0604020202020204" pitchFamily="34" charset="0"/>
            <a:cs typeface="Arial" panose="020B0604020202020204" pitchFamily="34" charset="0"/>
          </a:endParaRPr>
        </a:p>
      </dgm:t>
    </dgm:pt>
    <dgm:pt modelId="{292066A4-CD02-4B86-A08F-2722A6DF891C}" type="sibTrans" cxnId="{47531494-1CCD-4FE7-B6BF-02BECC0B0778}">
      <dgm:prSet/>
      <dgm:spPr/>
      <dgm:t>
        <a:bodyPr/>
        <a:lstStyle/>
        <a:p>
          <a:endParaRPr lang="en-US">
            <a:latin typeface="Arial" panose="020B0604020202020204" pitchFamily="34" charset="0"/>
            <a:cs typeface="Arial" panose="020B0604020202020204" pitchFamily="34" charset="0"/>
          </a:endParaRPr>
        </a:p>
      </dgm:t>
    </dgm:pt>
    <dgm:pt modelId="{C6F5DA7C-8404-4EC0-8CEB-F82A8808BC85}">
      <dgm:prSet/>
      <dgm:spPr/>
      <dgm:t>
        <a:bodyPr/>
        <a:lstStyle/>
        <a:p>
          <a:r>
            <a:rPr lang="en-US">
              <a:latin typeface="Arial" panose="020B0604020202020204" pitchFamily="34" charset="0"/>
              <a:cs typeface="Arial" panose="020B0604020202020204" pitchFamily="34" charset="0"/>
            </a:rPr>
            <a:t>Develop the Funding Plan</a:t>
          </a:r>
        </a:p>
      </dgm:t>
    </dgm:pt>
    <dgm:pt modelId="{D7530508-53C8-4272-A185-8F44F87BFF8C}" type="parTrans" cxnId="{6291D5C4-8989-4E45-B263-0C377CA1E44F}">
      <dgm:prSet/>
      <dgm:spPr/>
      <dgm:t>
        <a:bodyPr/>
        <a:lstStyle/>
        <a:p>
          <a:endParaRPr lang="en-US">
            <a:latin typeface="Arial" panose="020B0604020202020204" pitchFamily="34" charset="0"/>
            <a:cs typeface="Arial" panose="020B0604020202020204" pitchFamily="34" charset="0"/>
          </a:endParaRPr>
        </a:p>
      </dgm:t>
    </dgm:pt>
    <dgm:pt modelId="{869386FA-429B-4BA2-A229-34A4C777693E}" type="sibTrans" cxnId="{6291D5C4-8989-4E45-B263-0C377CA1E44F}">
      <dgm:prSet/>
      <dgm:spPr/>
      <dgm:t>
        <a:bodyPr/>
        <a:lstStyle/>
        <a:p>
          <a:endParaRPr lang="en-US">
            <a:latin typeface="Arial" panose="020B0604020202020204" pitchFamily="34" charset="0"/>
            <a:cs typeface="Arial" panose="020B0604020202020204" pitchFamily="34" charset="0"/>
          </a:endParaRPr>
        </a:p>
      </dgm:t>
    </dgm:pt>
    <dgm:pt modelId="{AA60C3AD-AD91-4F90-8A39-42624181F71B}">
      <dgm:prSet/>
      <dgm:spPr/>
      <dgm:t>
        <a:bodyPr/>
        <a:lstStyle/>
        <a:p>
          <a:r>
            <a:rPr lang="en-US">
              <a:latin typeface="Arial" panose="020B0604020202020204" pitchFamily="34" charset="0"/>
              <a:cs typeface="Arial" panose="020B0604020202020204" pitchFamily="34" charset="0"/>
            </a:rPr>
            <a:t>Finalize the Span of Service</a:t>
          </a:r>
        </a:p>
      </dgm:t>
    </dgm:pt>
    <dgm:pt modelId="{CACEA67F-96A0-4447-AF5C-C22AF5BC2E2F}" type="parTrans" cxnId="{6447EF1A-7493-4F0C-9042-BB8A1A15EF19}">
      <dgm:prSet/>
      <dgm:spPr/>
      <dgm:t>
        <a:bodyPr/>
        <a:lstStyle/>
        <a:p>
          <a:endParaRPr lang="en-US">
            <a:latin typeface="Arial" panose="020B0604020202020204" pitchFamily="34" charset="0"/>
            <a:cs typeface="Arial" panose="020B0604020202020204" pitchFamily="34" charset="0"/>
          </a:endParaRPr>
        </a:p>
      </dgm:t>
    </dgm:pt>
    <dgm:pt modelId="{15560053-7643-44BB-975A-5D8997853104}" type="sibTrans" cxnId="{6447EF1A-7493-4F0C-9042-BB8A1A15EF19}">
      <dgm:prSet/>
      <dgm:spPr/>
      <dgm:t>
        <a:bodyPr/>
        <a:lstStyle/>
        <a:p>
          <a:endParaRPr lang="en-US">
            <a:latin typeface="Arial" panose="020B0604020202020204" pitchFamily="34" charset="0"/>
            <a:cs typeface="Arial" panose="020B0604020202020204" pitchFamily="34" charset="0"/>
          </a:endParaRPr>
        </a:p>
      </dgm:t>
    </dgm:pt>
    <dgm:pt modelId="{EFFE7335-778E-47A9-B6F8-F5C77D9FA10C}">
      <dgm:prSet/>
      <dgm:spPr/>
      <dgm:t>
        <a:bodyPr/>
        <a:lstStyle/>
        <a:p>
          <a:r>
            <a:rPr lang="en-US" dirty="0">
              <a:latin typeface="Arial" panose="020B0604020202020204" pitchFamily="34" charset="0"/>
              <a:cs typeface="Arial" panose="020B0604020202020204" pitchFamily="34" charset="0"/>
            </a:rPr>
            <a:t>Develop a Bus Stop Plan</a:t>
          </a:r>
        </a:p>
      </dgm:t>
    </dgm:pt>
    <dgm:pt modelId="{83961A89-69C8-4DCF-851A-BF61F82117B2}" type="parTrans" cxnId="{C032CFA5-6AFB-45B3-8626-BF366C333C43}">
      <dgm:prSet/>
      <dgm:spPr/>
      <dgm:t>
        <a:bodyPr/>
        <a:lstStyle/>
        <a:p>
          <a:endParaRPr lang="en-US">
            <a:latin typeface="Arial" panose="020B0604020202020204" pitchFamily="34" charset="0"/>
            <a:cs typeface="Arial" panose="020B0604020202020204" pitchFamily="34" charset="0"/>
          </a:endParaRPr>
        </a:p>
      </dgm:t>
    </dgm:pt>
    <dgm:pt modelId="{1CA848E4-5817-46C8-9F30-CAF32434F5B3}" type="sibTrans" cxnId="{C032CFA5-6AFB-45B3-8626-BF366C333C43}">
      <dgm:prSet/>
      <dgm:spPr/>
      <dgm:t>
        <a:bodyPr/>
        <a:lstStyle/>
        <a:p>
          <a:endParaRPr lang="en-US">
            <a:latin typeface="Arial" panose="020B0604020202020204" pitchFamily="34" charset="0"/>
            <a:cs typeface="Arial" panose="020B0604020202020204" pitchFamily="34" charset="0"/>
          </a:endParaRPr>
        </a:p>
      </dgm:t>
    </dgm:pt>
    <dgm:pt modelId="{01982B96-D1E0-492C-B5B5-C8B70FCD793E}">
      <dgm:prSet/>
      <dgm:spPr/>
      <dgm:t>
        <a:bodyPr/>
        <a:lstStyle/>
        <a:p>
          <a:r>
            <a:rPr lang="en-US">
              <a:latin typeface="Arial" panose="020B0604020202020204" pitchFamily="34" charset="0"/>
              <a:cs typeface="Arial" panose="020B0604020202020204" pitchFamily="34" charset="0"/>
            </a:rPr>
            <a:t>Finalize the New ADA Service Plan</a:t>
          </a:r>
        </a:p>
      </dgm:t>
    </dgm:pt>
    <dgm:pt modelId="{1D9BD663-CA24-4051-8F02-51F3A19C6CD6}" type="parTrans" cxnId="{6902EFD8-E4B8-4B16-A36D-D13A6A0F8D8C}">
      <dgm:prSet/>
      <dgm:spPr/>
      <dgm:t>
        <a:bodyPr/>
        <a:lstStyle/>
        <a:p>
          <a:endParaRPr lang="en-US">
            <a:latin typeface="Arial" panose="020B0604020202020204" pitchFamily="34" charset="0"/>
            <a:cs typeface="Arial" panose="020B0604020202020204" pitchFamily="34" charset="0"/>
          </a:endParaRPr>
        </a:p>
      </dgm:t>
    </dgm:pt>
    <dgm:pt modelId="{624590F1-F697-4E26-A945-04FEBE03AF49}" type="sibTrans" cxnId="{6902EFD8-E4B8-4B16-A36D-D13A6A0F8D8C}">
      <dgm:prSet/>
      <dgm:spPr/>
      <dgm:t>
        <a:bodyPr/>
        <a:lstStyle/>
        <a:p>
          <a:endParaRPr lang="en-US">
            <a:latin typeface="Arial" panose="020B0604020202020204" pitchFamily="34" charset="0"/>
            <a:cs typeface="Arial" panose="020B0604020202020204" pitchFamily="34" charset="0"/>
          </a:endParaRPr>
        </a:p>
      </dgm:t>
    </dgm:pt>
    <dgm:pt modelId="{F8727AD6-B549-4B46-81DC-0818F72FB529}">
      <dgm:prSet/>
      <dgm:spPr/>
      <dgm:t>
        <a:bodyPr/>
        <a:lstStyle/>
        <a:p>
          <a:r>
            <a:rPr lang="en-US">
              <a:latin typeface="Arial" panose="020B0604020202020204" pitchFamily="34" charset="0"/>
              <a:cs typeface="Arial" panose="020B0604020202020204" pitchFamily="34" charset="0"/>
            </a:rPr>
            <a:t>Procure Bus Stop Signs</a:t>
          </a:r>
        </a:p>
      </dgm:t>
    </dgm:pt>
    <dgm:pt modelId="{BC37FED7-59C3-4FBC-9DBB-AB856992E177}" type="parTrans" cxnId="{079CD17E-7618-4C47-A4FC-048F21023F31}">
      <dgm:prSet/>
      <dgm:spPr/>
      <dgm:t>
        <a:bodyPr/>
        <a:lstStyle/>
        <a:p>
          <a:endParaRPr lang="en-US">
            <a:latin typeface="Arial" panose="020B0604020202020204" pitchFamily="34" charset="0"/>
            <a:cs typeface="Arial" panose="020B0604020202020204" pitchFamily="34" charset="0"/>
          </a:endParaRPr>
        </a:p>
      </dgm:t>
    </dgm:pt>
    <dgm:pt modelId="{D8C1FF96-9C2A-499E-944A-3FC2A1C3F126}" type="sibTrans" cxnId="{079CD17E-7618-4C47-A4FC-048F21023F31}">
      <dgm:prSet/>
      <dgm:spPr/>
      <dgm:t>
        <a:bodyPr/>
        <a:lstStyle/>
        <a:p>
          <a:endParaRPr lang="en-US">
            <a:latin typeface="Arial" panose="020B0604020202020204" pitchFamily="34" charset="0"/>
            <a:cs typeface="Arial" panose="020B0604020202020204" pitchFamily="34" charset="0"/>
          </a:endParaRPr>
        </a:p>
      </dgm:t>
    </dgm:pt>
    <dgm:pt modelId="{0D6775CE-AED0-4977-A39D-840DD415C7C6}">
      <dgm:prSet/>
      <dgm:spPr/>
      <dgm:t>
        <a:bodyPr/>
        <a:lstStyle/>
        <a:p>
          <a:r>
            <a:rPr lang="en-US" dirty="0">
              <a:latin typeface="Arial" panose="020B0604020202020204" pitchFamily="34" charset="0"/>
              <a:cs typeface="Arial" panose="020B0604020202020204" pitchFamily="34" charset="0"/>
            </a:rPr>
            <a:t>Take Delivery of the New Vehicles and Apply New Branding </a:t>
          </a:r>
        </a:p>
      </dgm:t>
    </dgm:pt>
    <dgm:pt modelId="{75BA2A81-9A5F-4BF4-8DC6-07B10FA49CA1}" type="parTrans" cxnId="{A6093BE9-259D-4C75-84AC-4A628A29C950}">
      <dgm:prSet/>
      <dgm:spPr/>
      <dgm:t>
        <a:bodyPr/>
        <a:lstStyle/>
        <a:p>
          <a:endParaRPr lang="en-US">
            <a:latin typeface="Arial" panose="020B0604020202020204" pitchFamily="34" charset="0"/>
            <a:cs typeface="Arial" panose="020B0604020202020204" pitchFamily="34" charset="0"/>
          </a:endParaRPr>
        </a:p>
      </dgm:t>
    </dgm:pt>
    <dgm:pt modelId="{EBF19B67-9D03-46F3-867A-6C29CF57D7E1}" type="sibTrans" cxnId="{A6093BE9-259D-4C75-84AC-4A628A29C950}">
      <dgm:prSet/>
      <dgm:spPr/>
      <dgm:t>
        <a:bodyPr/>
        <a:lstStyle/>
        <a:p>
          <a:endParaRPr lang="en-US">
            <a:latin typeface="Arial" panose="020B0604020202020204" pitchFamily="34" charset="0"/>
            <a:cs typeface="Arial" panose="020B0604020202020204" pitchFamily="34" charset="0"/>
          </a:endParaRPr>
        </a:p>
      </dgm:t>
    </dgm:pt>
    <dgm:pt modelId="{4739B141-F535-42B2-BD94-E9C202068922}">
      <dgm:prSet/>
      <dgm:spPr/>
      <dgm:t>
        <a:bodyPr/>
        <a:lstStyle/>
        <a:p>
          <a:r>
            <a:rPr lang="en-US" dirty="0">
              <a:latin typeface="Arial" panose="020B0604020202020204" pitchFamily="34" charset="0"/>
              <a:cs typeface="Arial" panose="020B0604020202020204" pitchFamily="34" charset="0"/>
            </a:rPr>
            <a:t>Coordinate schedules with METRO BREEZ, Amtrak Downeaster, and </a:t>
          </a:r>
          <a:r>
            <a:rPr lang="en-US" dirty="0" err="1">
              <a:latin typeface="Arial" panose="020B0604020202020204" pitchFamily="34" charset="0"/>
              <a:cs typeface="Arial" panose="020B0604020202020204" pitchFamily="34" charset="0"/>
            </a:rPr>
            <a:t>BlueLine</a:t>
          </a:r>
          <a:endParaRPr lang="en-US" dirty="0">
            <a:latin typeface="Arial" panose="020B0604020202020204" pitchFamily="34" charset="0"/>
            <a:cs typeface="Arial" panose="020B0604020202020204" pitchFamily="34" charset="0"/>
          </a:endParaRPr>
        </a:p>
      </dgm:t>
    </dgm:pt>
    <dgm:pt modelId="{B049CAD4-84EC-4571-89F9-AD21E209DBDB}" type="parTrans" cxnId="{82D6E612-F627-46BC-89A5-F364B5554CBF}">
      <dgm:prSet/>
      <dgm:spPr/>
      <dgm:t>
        <a:bodyPr/>
        <a:lstStyle/>
        <a:p>
          <a:endParaRPr lang="en-US">
            <a:latin typeface="Arial" panose="020B0604020202020204" pitchFamily="34" charset="0"/>
            <a:cs typeface="Arial" panose="020B0604020202020204" pitchFamily="34" charset="0"/>
          </a:endParaRPr>
        </a:p>
      </dgm:t>
    </dgm:pt>
    <dgm:pt modelId="{DB37BD36-CBCF-46B0-9471-1108971DAD81}" type="sibTrans" cxnId="{82D6E612-F627-46BC-89A5-F364B5554CBF}">
      <dgm:prSet/>
      <dgm:spPr/>
      <dgm:t>
        <a:bodyPr/>
        <a:lstStyle/>
        <a:p>
          <a:endParaRPr lang="en-US">
            <a:latin typeface="Arial" panose="020B0604020202020204" pitchFamily="34" charset="0"/>
            <a:cs typeface="Arial" panose="020B0604020202020204" pitchFamily="34" charset="0"/>
          </a:endParaRPr>
        </a:p>
      </dgm:t>
    </dgm:pt>
    <dgm:pt modelId="{4DDD8EE2-AD2B-4A89-90FA-635DF1F097BE}">
      <dgm:prSet/>
      <dgm:spPr/>
      <dgm:t>
        <a:bodyPr/>
        <a:lstStyle/>
        <a:p>
          <a:r>
            <a:rPr lang="en-US">
              <a:latin typeface="Arial" panose="020B0604020202020204" pitchFamily="34" charset="0"/>
              <a:cs typeface="Arial" panose="020B0604020202020204" pitchFamily="34" charset="0"/>
            </a:rPr>
            <a:t>Finalize the New Schedule</a:t>
          </a:r>
        </a:p>
      </dgm:t>
    </dgm:pt>
    <dgm:pt modelId="{D911994D-0627-4329-809A-E65C8E639A8C}" type="parTrans" cxnId="{73587DC2-E9D0-4B0B-81A0-14EC046CAE9A}">
      <dgm:prSet/>
      <dgm:spPr/>
      <dgm:t>
        <a:bodyPr/>
        <a:lstStyle/>
        <a:p>
          <a:endParaRPr lang="en-US">
            <a:latin typeface="Arial" panose="020B0604020202020204" pitchFamily="34" charset="0"/>
            <a:cs typeface="Arial" panose="020B0604020202020204" pitchFamily="34" charset="0"/>
          </a:endParaRPr>
        </a:p>
      </dgm:t>
    </dgm:pt>
    <dgm:pt modelId="{3C88DBD9-B72C-4F18-BF31-A769255D886D}" type="sibTrans" cxnId="{73587DC2-E9D0-4B0B-81A0-14EC046CAE9A}">
      <dgm:prSet/>
      <dgm:spPr/>
      <dgm:t>
        <a:bodyPr/>
        <a:lstStyle/>
        <a:p>
          <a:endParaRPr lang="en-US">
            <a:latin typeface="Arial" panose="020B0604020202020204" pitchFamily="34" charset="0"/>
            <a:cs typeface="Arial" panose="020B0604020202020204" pitchFamily="34" charset="0"/>
          </a:endParaRPr>
        </a:p>
      </dgm:t>
    </dgm:pt>
    <dgm:pt modelId="{81FA737A-5447-45E6-B9C5-F419389724D8}">
      <dgm:prSet/>
      <dgm:spPr/>
      <dgm:t>
        <a:bodyPr/>
        <a:lstStyle/>
        <a:p>
          <a:r>
            <a:rPr lang="en-US" dirty="0">
              <a:solidFill>
                <a:schemeClr val="tx1"/>
              </a:solidFill>
              <a:latin typeface="Arial" panose="020B0604020202020204" pitchFamily="34" charset="0"/>
              <a:cs typeface="Arial" panose="020B0604020202020204" pitchFamily="34" charset="0"/>
            </a:rPr>
            <a:t>Develop Communications Materials</a:t>
          </a:r>
        </a:p>
      </dgm:t>
    </dgm:pt>
    <dgm:pt modelId="{AF4C4511-B44E-4A91-9333-EEE61FBC3028}" type="parTrans" cxnId="{1A6D0ADD-9B15-4FB2-8919-0D4C18889787}">
      <dgm:prSet/>
      <dgm:spPr/>
      <dgm:t>
        <a:bodyPr/>
        <a:lstStyle/>
        <a:p>
          <a:endParaRPr lang="en-US">
            <a:latin typeface="Arial" panose="020B0604020202020204" pitchFamily="34" charset="0"/>
            <a:cs typeface="Arial" panose="020B0604020202020204" pitchFamily="34" charset="0"/>
          </a:endParaRPr>
        </a:p>
      </dgm:t>
    </dgm:pt>
    <dgm:pt modelId="{B4E7574B-5CAA-4946-B05B-4C444CFCD146}" type="sibTrans" cxnId="{1A6D0ADD-9B15-4FB2-8919-0D4C18889787}">
      <dgm:prSet/>
      <dgm:spPr/>
      <dgm:t>
        <a:bodyPr/>
        <a:lstStyle/>
        <a:p>
          <a:endParaRPr lang="en-US">
            <a:latin typeface="Arial" panose="020B0604020202020204" pitchFamily="34" charset="0"/>
            <a:cs typeface="Arial" panose="020B0604020202020204" pitchFamily="34" charset="0"/>
          </a:endParaRPr>
        </a:p>
      </dgm:t>
    </dgm:pt>
    <dgm:pt modelId="{56FFC345-93EB-40CF-A5AB-A3654C8D582C}">
      <dgm:prSet/>
      <dgm:spPr/>
      <dgm:t>
        <a:bodyPr/>
        <a:lstStyle/>
        <a:p>
          <a:r>
            <a:rPr lang="en-US" dirty="0">
              <a:solidFill>
                <a:schemeClr val="tx1"/>
              </a:solidFill>
              <a:latin typeface="Arial" panose="020B0604020202020204" pitchFamily="34" charset="0"/>
              <a:cs typeface="Arial" panose="020B0604020202020204" pitchFamily="34" charset="0"/>
            </a:rPr>
            <a:t>Install Bus Stop Signs</a:t>
          </a:r>
        </a:p>
      </dgm:t>
    </dgm:pt>
    <dgm:pt modelId="{E089C46C-605A-4578-AC0D-AA8B4D09F37E}" type="parTrans" cxnId="{E12A889C-2F58-434D-A301-885C655BF2D8}">
      <dgm:prSet/>
      <dgm:spPr/>
      <dgm:t>
        <a:bodyPr/>
        <a:lstStyle/>
        <a:p>
          <a:endParaRPr lang="en-US">
            <a:latin typeface="Arial" panose="020B0604020202020204" pitchFamily="34" charset="0"/>
            <a:cs typeface="Arial" panose="020B0604020202020204" pitchFamily="34" charset="0"/>
          </a:endParaRPr>
        </a:p>
      </dgm:t>
    </dgm:pt>
    <dgm:pt modelId="{9F3A3E5F-E1CB-47B3-81DB-3FA75CF0A7A4}" type="sibTrans" cxnId="{E12A889C-2F58-434D-A301-885C655BF2D8}">
      <dgm:prSet/>
      <dgm:spPr/>
      <dgm:t>
        <a:bodyPr/>
        <a:lstStyle/>
        <a:p>
          <a:endParaRPr lang="en-US">
            <a:latin typeface="Arial" panose="020B0604020202020204" pitchFamily="34" charset="0"/>
            <a:cs typeface="Arial" panose="020B0604020202020204" pitchFamily="34" charset="0"/>
          </a:endParaRPr>
        </a:p>
      </dgm:t>
    </dgm:pt>
    <dgm:pt modelId="{C7B1ACEE-9CA7-45CC-9037-30C856C56888}">
      <dgm:prSet/>
      <dgm:spPr/>
      <dgm:t>
        <a:bodyPr/>
        <a:lstStyle/>
        <a:p>
          <a:r>
            <a:rPr lang="en-US">
              <a:latin typeface="Arial" panose="020B0604020202020204" pitchFamily="34" charset="0"/>
              <a:cs typeface="Arial" panose="020B0604020202020204" pitchFamily="34" charset="0"/>
            </a:rPr>
            <a:t>Launch the New Service</a:t>
          </a:r>
        </a:p>
      </dgm:t>
    </dgm:pt>
    <dgm:pt modelId="{BA90CC77-910A-4BA5-B0B1-42D2D3AFFDFE}" type="parTrans" cxnId="{DDA06540-D908-44C1-A6E0-2DA76492A84A}">
      <dgm:prSet/>
      <dgm:spPr/>
      <dgm:t>
        <a:bodyPr/>
        <a:lstStyle/>
        <a:p>
          <a:endParaRPr lang="en-US">
            <a:latin typeface="Arial" panose="020B0604020202020204" pitchFamily="34" charset="0"/>
            <a:cs typeface="Arial" panose="020B0604020202020204" pitchFamily="34" charset="0"/>
          </a:endParaRPr>
        </a:p>
      </dgm:t>
    </dgm:pt>
    <dgm:pt modelId="{EB04A59B-1785-45AE-AEEA-0211A79FE71D}" type="sibTrans" cxnId="{DDA06540-D908-44C1-A6E0-2DA76492A84A}">
      <dgm:prSet/>
      <dgm:spPr/>
      <dgm:t>
        <a:bodyPr/>
        <a:lstStyle/>
        <a:p>
          <a:endParaRPr lang="en-US">
            <a:latin typeface="Arial" panose="020B0604020202020204" pitchFamily="34" charset="0"/>
            <a:cs typeface="Arial" panose="020B0604020202020204" pitchFamily="34" charset="0"/>
          </a:endParaRPr>
        </a:p>
      </dgm:t>
    </dgm:pt>
    <dgm:pt modelId="{08125D71-8146-4BD7-8575-1492E5CB4BBF}">
      <dgm:prSet/>
      <dgm:spPr/>
      <dgm:t>
        <a:bodyPr/>
        <a:lstStyle/>
        <a:p>
          <a:r>
            <a:rPr lang="en-US" dirty="0">
              <a:latin typeface="Arial" panose="020B0604020202020204" pitchFamily="34" charset="0"/>
              <a:cs typeface="Arial" panose="020B0604020202020204" pitchFamily="34" charset="0"/>
            </a:rPr>
            <a:t>Finalize/Test the New Route</a:t>
          </a:r>
        </a:p>
      </dgm:t>
    </dgm:pt>
    <dgm:pt modelId="{458AD0D7-5C91-43D1-8B32-098C4E341A69}" type="parTrans" cxnId="{CC0FA8D2-C1B0-4D9D-BF9F-9CB4B319FC51}">
      <dgm:prSet/>
      <dgm:spPr/>
      <dgm:t>
        <a:bodyPr/>
        <a:lstStyle/>
        <a:p>
          <a:endParaRPr lang="en-US"/>
        </a:p>
      </dgm:t>
    </dgm:pt>
    <dgm:pt modelId="{B0A7E936-955A-4A8E-B806-C0D379889958}" type="sibTrans" cxnId="{CC0FA8D2-C1B0-4D9D-BF9F-9CB4B319FC51}">
      <dgm:prSet/>
      <dgm:spPr/>
      <dgm:t>
        <a:bodyPr/>
        <a:lstStyle/>
        <a:p>
          <a:endParaRPr lang="en-US"/>
        </a:p>
      </dgm:t>
    </dgm:pt>
    <dgm:pt modelId="{B7973E3F-85E1-4126-8E14-6435283E3DD6}" type="pres">
      <dgm:prSet presAssocID="{95927B18-469D-4D93-8CB3-58A7753A61A4}" presName="vert0" presStyleCnt="0">
        <dgm:presLayoutVars>
          <dgm:dir/>
          <dgm:animOne val="branch"/>
          <dgm:animLvl val="lvl"/>
        </dgm:presLayoutVars>
      </dgm:prSet>
      <dgm:spPr/>
    </dgm:pt>
    <dgm:pt modelId="{286C0F22-BDF2-4629-9AE8-7CF42CBE56CD}" type="pres">
      <dgm:prSet presAssocID="{08125D71-8146-4BD7-8575-1492E5CB4BBF}" presName="thickLine" presStyleLbl="alignNode1" presStyleIdx="0" presStyleCnt="13"/>
      <dgm:spPr/>
    </dgm:pt>
    <dgm:pt modelId="{9267F970-8E2E-4011-9F7A-00E0A877C97C}" type="pres">
      <dgm:prSet presAssocID="{08125D71-8146-4BD7-8575-1492E5CB4BBF}" presName="horz1" presStyleCnt="0"/>
      <dgm:spPr/>
    </dgm:pt>
    <dgm:pt modelId="{3295B9AF-957E-413E-98C4-F8D2E6E4CFCD}" type="pres">
      <dgm:prSet presAssocID="{08125D71-8146-4BD7-8575-1492E5CB4BBF}" presName="tx1" presStyleLbl="revTx" presStyleIdx="0" presStyleCnt="13"/>
      <dgm:spPr/>
    </dgm:pt>
    <dgm:pt modelId="{617A3553-B8D0-40F8-A63B-77EB9CEDC24B}" type="pres">
      <dgm:prSet presAssocID="{08125D71-8146-4BD7-8575-1492E5CB4BBF}" presName="vert1" presStyleCnt="0"/>
      <dgm:spPr/>
    </dgm:pt>
    <dgm:pt modelId="{71E0A970-06A5-478A-B75B-8245326EF020}" type="pres">
      <dgm:prSet presAssocID="{EC3072BE-476C-4F09-AAA8-5A2AFD7F4CCC}" presName="thickLine" presStyleLbl="alignNode1" presStyleIdx="1" presStyleCnt="13"/>
      <dgm:spPr/>
    </dgm:pt>
    <dgm:pt modelId="{D7D3B215-EBA0-456A-927A-3558AD63D370}" type="pres">
      <dgm:prSet presAssocID="{EC3072BE-476C-4F09-AAA8-5A2AFD7F4CCC}" presName="horz1" presStyleCnt="0"/>
      <dgm:spPr/>
    </dgm:pt>
    <dgm:pt modelId="{9C467BFF-FD03-46A2-BEA1-EB6EE6BC8CB3}" type="pres">
      <dgm:prSet presAssocID="{EC3072BE-476C-4F09-AAA8-5A2AFD7F4CCC}" presName="tx1" presStyleLbl="revTx" presStyleIdx="1" presStyleCnt="13"/>
      <dgm:spPr/>
    </dgm:pt>
    <dgm:pt modelId="{EC6B21EE-63A4-46E3-AD6B-E6106A1F6BFF}" type="pres">
      <dgm:prSet presAssocID="{EC3072BE-476C-4F09-AAA8-5A2AFD7F4CCC}" presName="vert1" presStyleCnt="0"/>
      <dgm:spPr/>
    </dgm:pt>
    <dgm:pt modelId="{7D63F102-CC79-4260-A8A9-EBE28AA90B85}" type="pres">
      <dgm:prSet presAssocID="{C6F5DA7C-8404-4EC0-8CEB-F82A8808BC85}" presName="thickLine" presStyleLbl="alignNode1" presStyleIdx="2" presStyleCnt="13"/>
      <dgm:spPr/>
    </dgm:pt>
    <dgm:pt modelId="{1E198EE3-7A8D-49D8-97C5-4999936E71BA}" type="pres">
      <dgm:prSet presAssocID="{C6F5DA7C-8404-4EC0-8CEB-F82A8808BC85}" presName="horz1" presStyleCnt="0"/>
      <dgm:spPr/>
    </dgm:pt>
    <dgm:pt modelId="{554315ED-1586-4F45-8AA1-5A8EF9F86F9C}" type="pres">
      <dgm:prSet presAssocID="{C6F5DA7C-8404-4EC0-8CEB-F82A8808BC85}" presName="tx1" presStyleLbl="revTx" presStyleIdx="2" presStyleCnt="13"/>
      <dgm:spPr/>
    </dgm:pt>
    <dgm:pt modelId="{C2C1F909-3FDE-417A-BBBA-D99C052E7D44}" type="pres">
      <dgm:prSet presAssocID="{C6F5DA7C-8404-4EC0-8CEB-F82A8808BC85}" presName="vert1" presStyleCnt="0"/>
      <dgm:spPr/>
    </dgm:pt>
    <dgm:pt modelId="{DEF244CE-720C-4EB3-BD06-6FD8F9C00654}" type="pres">
      <dgm:prSet presAssocID="{AA60C3AD-AD91-4F90-8A39-42624181F71B}" presName="thickLine" presStyleLbl="alignNode1" presStyleIdx="3" presStyleCnt="13"/>
      <dgm:spPr/>
    </dgm:pt>
    <dgm:pt modelId="{3D15E766-AFFF-433E-B046-E11138713C3C}" type="pres">
      <dgm:prSet presAssocID="{AA60C3AD-AD91-4F90-8A39-42624181F71B}" presName="horz1" presStyleCnt="0"/>
      <dgm:spPr/>
    </dgm:pt>
    <dgm:pt modelId="{7A1CD628-0803-42AC-8F72-177FA24E137C}" type="pres">
      <dgm:prSet presAssocID="{AA60C3AD-AD91-4F90-8A39-42624181F71B}" presName="tx1" presStyleLbl="revTx" presStyleIdx="3" presStyleCnt="13"/>
      <dgm:spPr/>
    </dgm:pt>
    <dgm:pt modelId="{B7158678-E544-4393-B8F3-ABAE06F5D228}" type="pres">
      <dgm:prSet presAssocID="{AA60C3AD-AD91-4F90-8A39-42624181F71B}" presName="vert1" presStyleCnt="0"/>
      <dgm:spPr/>
    </dgm:pt>
    <dgm:pt modelId="{4F5DF638-D5EC-48C8-BD7A-970D870F4C56}" type="pres">
      <dgm:prSet presAssocID="{EFFE7335-778E-47A9-B6F8-F5C77D9FA10C}" presName="thickLine" presStyleLbl="alignNode1" presStyleIdx="4" presStyleCnt="13"/>
      <dgm:spPr/>
    </dgm:pt>
    <dgm:pt modelId="{E090DBA0-48AF-44E1-B4D1-80D09D6C0D88}" type="pres">
      <dgm:prSet presAssocID="{EFFE7335-778E-47A9-B6F8-F5C77D9FA10C}" presName="horz1" presStyleCnt="0"/>
      <dgm:spPr/>
    </dgm:pt>
    <dgm:pt modelId="{B6937362-F8C0-48CB-9E9D-2A4B77FDFE0F}" type="pres">
      <dgm:prSet presAssocID="{EFFE7335-778E-47A9-B6F8-F5C77D9FA10C}" presName="tx1" presStyleLbl="revTx" presStyleIdx="4" presStyleCnt="13"/>
      <dgm:spPr/>
    </dgm:pt>
    <dgm:pt modelId="{01FAE91C-49B2-4EA2-9A6D-1A550B4A8E7C}" type="pres">
      <dgm:prSet presAssocID="{EFFE7335-778E-47A9-B6F8-F5C77D9FA10C}" presName="vert1" presStyleCnt="0"/>
      <dgm:spPr/>
    </dgm:pt>
    <dgm:pt modelId="{0024400A-3178-4BED-8FE2-58107016E518}" type="pres">
      <dgm:prSet presAssocID="{01982B96-D1E0-492C-B5B5-C8B70FCD793E}" presName="thickLine" presStyleLbl="alignNode1" presStyleIdx="5" presStyleCnt="13"/>
      <dgm:spPr/>
    </dgm:pt>
    <dgm:pt modelId="{2109E867-5276-4160-BC72-E4370758AA9F}" type="pres">
      <dgm:prSet presAssocID="{01982B96-D1E0-492C-B5B5-C8B70FCD793E}" presName="horz1" presStyleCnt="0"/>
      <dgm:spPr/>
    </dgm:pt>
    <dgm:pt modelId="{9562568F-7A4D-40A3-9436-696B47B4581C}" type="pres">
      <dgm:prSet presAssocID="{01982B96-D1E0-492C-B5B5-C8B70FCD793E}" presName="tx1" presStyleLbl="revTx" presStyleIdx="5" presStyleCnt="13"/>
      <dgm:spPr/>
    </dgm:pt>
    <dgm:pt modelId="{9EF52A83-D050-4553-88E9-BE1CE68D9070}" type="pres">
      <dgm:prSet presAssocID="{01982B96-D1E0-492C-B5B5-C8B70FCD793E}" presName="vert1" presStyleCnt="0"/>
      <dgm:spPr/>
    </dgm:pt>
    <dgm:pt modelId="{0CBCE6C2-BFCE-4F87-B2B0-60DA063DF5DE}" type="pres">
      <dgm:prSet presAssocID="{F8727AD6-B549-4B46-81DC-0818F72FB529}" presName="thickLine" presStyleLbl="alignNode1" presStyleIdx="6" presStyleCnt="13"/>
      <dgm:spPr/>
    </dgm:pt>
    <dgm:pt modelId="{CA0812F4-5870-4D39-9FB0-46FDBDF6EB5D}" type="pres">
      <dgm:prSet presAssocID="{F8727AD6-B549-4B46-81DC-0818F72FB529}" presName="horz1" presStyleCnt="0"/>
      <dgm:spPr/>
    </dgm:pt>
    <dgm:pt modelId="{648F5209-7827-4047-A567-E8E5862E1A4D}" type="pres">
      <dgm:prSet presAssocID="{F8727AD6-B549-4B46-81DC-0818F72FB529}" presName="tx1" presStyleLbl="revTx" presStyleIdx="6" presStyleCnt="13"/>
      <dgm:spPr/>
    </dgm:pt>
    <dgm:pt modelId="{3A33A5C5-C2D3-445E-B904-610A2A2D59FC}" type="pres">
      <dgm:prSet presAssocID="{F8727AD6-B549-4B46-81DC-0818F72FB529}" presName="vert1" presStyleCnt="0"/>
      <dgm:spPr/>
    </dgm:pt>
    <dgm:pt modelId="{B3BEE845-C86D-408F-8B52-AF5B0AD8AD77}" type="pres">
      <dgm:prSet presAssocID="{0D6775CE-AED0-4977-A39D-840DD415C7C6}" presName="thickLine" presStyleLbl="alignNode1" presStyleIdx="7" presStyleCnt="13"/>
      <dgm:spPr/>
    </dgm:pt>
    <dgm:pt modelId="{91372E6B-2D67-4328-BD88-603E7522DA74}" type="pres">
      <dgm:prSet presAssocID="{0D6775CE-AED0-4977-A39D-840DD415C7C6}" presName="horz1" presStyleCnt="0"/>
      <dgm:spPr/>
    </dgm:pt>
    <dgm:pt modelId="{72AF087B-57BC-4770-A407-030B206FCADA}" type="pres">
      <dgm:prSet presAssocID="{0D6775CE-AED0-4977-A39D-840DD415C7C6}" presName="tx1" presStyleLbl="revTx" presStyleIdx="7" presStyleCnt="13"/>
      <dgm:spPr/>
    </dgm:pt>
    <dgm:pt modelId="{F2662E72-47C8-40D0-81E1-A6813085CF37}" type="pres">
      <dgm:prSet presAssocID="{0D6775CE-AED0-4977-A39D-840DD415C7C6}" presName="vert1" presStyleCnt="0"/>
      <dgm:spPr/>
    </dgm:pt>
    <dgm:pt modelId="{BCBE7791-5479-4226-AB29-00870DE2CF5A}" type="pres">
      <dgm:prSet presAssocID="{4739B141-F535-42B2-BD94-E9C202068922}" presName="thickLine" presStyleLbl="alignNode1" presStyleIdx="8" presStyleCnt="13"/>
      <dgm:spPr/>
    </dgm:pt>
    <dgm:pt modelId="{1DB6C88F-36A9-4281-8715-68EF0626D117}" type="pres">
      <dgm:prSet presAssocID="{4739B141-F535-42B2-BD94-E9C202068922}" presName="horz1" presStyleCnt="0"/>
      <dgm:spPr/>
    </dgm:pt>
    <dgm:pt modelId="{E271AC35-8C77-40B3-A29E-DAC31FF95294}" type="pres">
      <dgm:prSet presAssocID="{4739B141-F535-42B2-BD94-E9C202068922}" presName="tx1" presStyleLbl="revTx" presStyleIdx="8" presStyleCnt="13"/>
      <dgm:spPr/>
    </dgm:pt>
    <dgm:pt modelId="{428E2CD2-8167-4E0C-AB17-E307A45701B3}" type="pres">
      <dgm:prSet presAssocID="{4739B141-F535-42B2-BD94-E9C202068922}" presName="vert1" presStyleCnt="0"/>
      <dgm:spPr/>
    </dgm:pt>
    <dgm:pt modelId="{085CB802-1435-48B6-9772-30B94C62CACE}" type="pres">
      <dgm:prSet presAssocID="{4DDD8EE2-AD2B-4A89-90FA-635DF1F097BE}" presName="thickLine" presStyleLbl="alignNode1" presStyleIdx="9" presStyleCnt="13"/>
      <dgm:spPr/>
    </dgm:pt>
    <dgm:pt modelId="{239F7D66-46EC-4BC5-B3E8-2A3647CC4824}" type="pres">
      <dgm:prSet presAssocID="{4DDD8EE2-AD2B-4A89-90FA-635DF1F097BE}" presName="horz1" presStyleCnt="0"/>
      <dgm:spPr/>
    </dgm:pt>
    <dgm:pt modelId="{B38F52E4-1B82-407B-9FEE-6FBCC45EED29}" type="pres">
      <dgm:prSet presAssocID="{4DDD8EE2-AD2B-4A89-90FA-635DF1F097BE}" presName="tx1" presStyleLbl="revTx" presStyleIdx="9" presStyleCnt="13"/>
      <dgm:spPr/>
    </dgm:pt>
    <dgm:pt modelId="{D540A379-6F4E-4187-8F26-4A0C487561A0}" type="pres">
      <dgm:prSet presAssocID="{4DDD8EE2-AD2B-4A89-90FA-635DF1F097BE}" presName="vert1" presStyleCnt="0"/>
      <dgm:spPr/>
    </dgm:pt>
    <dgm:pt modelId="{C41079DA-CB16-4F66-9B90-6B68EB9D47E0}" type="pres">
      <dgm:prSet presAssocID="{81FA737A-5447-45E6-B9C5-F419389724D8}" presName="thickLine" presStyleLbl="alignNode1" presStyleIdx="10" presStyleCnt="13"/>
      <dgm:spPr/>
    </dgm:pt>
    <dgm:pt modelId="{4835D2CA-7A09-4B29-BDE9-E2DE30F698C0}" type="pres">
      <dgm:prSet presAssocID="{81FA737A-5447-45E6-B9C5-F419389724D8}" presName="horz1" presStyleCnt="0"/>
      <dgm:spPr/>
    </dgm:pt>
    <dgm:pt modelId="{CDB96012-6D4B-466B-92E6-8CD09A3F7D18}" type="pres">
      <dgm:prSet presAssocID="{81FA737A-5447-45E6-B9C5-F419389724D8}" presName="tx1" presStyleLbl="revTx" presStyleIdx="10" presStyleCnt="13"/>
      <dgm:spPr/>
    </dgm:pt>
    <dgm:pt modelId="{C7438A11-3339-4C1C-A11C-3669389309DF}" type="pres">
      <dgm:prSet presAssocID="{81FA737A-5447-45E6-B9C5-F419389724D8}" presName="vert1" presStyleCnt="0"/>
      <dgm:spPr/>
    </dgm:pt>
    <dgm:pt modelId="{E6DBD8D4-6149-4BA1-81CA-8CB7C0EADE51}" type="pres">
      <dgm:prSet presAssocID="{56FFC345-93EB-40CF-A5AB-A3654C8D582C}" presName="thickLine" presStyleLbl="alignNode1" presStyleIdx="11" presStyleCnt="13"/>
      <dgm:spPr/>
    </dgm:pt>
    <dgm:pt modelId="{CB304F25-4BFE-4974-8440-ACCEC1D14440}" type="pres">
      <dgm:prSet presAssocID="{56FFC345-93EB-40CF-A5AB-A3654C8D582C}" presName="horz1" presStyleCnt="0"/>
      <dgm:spPr/>
    </dgm:pt>
    <dgm:pt modelId="{2E3BCF4C-309C-4962-93C9-FC379411F31A}" type="pres">
      <dgm:prSet presAssocID="{56FFC345-93EB-40CF-A5AB-A3654C8D582C}" presName="tx1" presStyleLbl="revTx" presStyleIdx="11" presStyleCnt="13"/>
      <dgm:spPr/>
    </dgm:pt>
    <dgm:pt modelId="{0983AEAF-0C81-4FCE-BAD5-0D508AD35454}" type="pres">
      <dgm:prSet presAssocID="{56FFC345-93EB-40CF-A5AB-A3654C8D582C}" presName="vert1" presStyleCnt="0"/>
      <dgm:spPr/>
    </dgm:pt>
    <dgm:pt modelId="{10639170-C7AD-48BC-9636-6D14AA6DD03E}" type="pres">
      <dgm:prSet presAssocID="{C7B1ACEE-9CA7-45CC-9037-30C856C56888}" presName="thickLine" presStyleLbl="alignNode1" presStyleIdx="12" presStyleCnt="13"/>
      <dgm:spPr/>
    </dgm:pt>
    <dgm:pt modelId="{82FD963C-51B8-47E9-80A2-F1ABEA0BC448}" type="pres">
      <dgm:prSet presAssocID="{C7B1ACEE-9CA7-45CC-9037-30C856C56888}" presName="horz1" presStyleCnt="0"/>
      <dgm:spPr/>
    </dgm:pt>
    <dgm:pt modelId="{AAD2276D-568A-44AF-905D-12D0DF492A60}" type="pres">
      <dgm:prSet presAssocID="{C7B1ACEE-9CA7-45CC-9037-30C856C56888}" presName="tx1" presStyleLbl="revTx" presStyleIdx="12" presStyleCnt="13"/>
      <dgm:spPr/>
    </dgm:pt>
    <dgm:pt modelId="{CBC9C2F2-3AD4-4702-AC84-1D323F683C1B}" type="pres">
      <dgm:prSet presAssocID="{C7B1ACEE-9CA7-45CC-9037-30C856C56888}" presName="vert1" presStyleCnt="0"/>
      <dgm:spPr/>
    </dgm:pt>
  </dgm:ptLst>
  <dgm:cxnLst>
    <dgm:cxn modelId="{AA16AC10-4B53-45A6-9653-E90EE2B9D781}" type="presOf" srcId="{4739B141-F535-42B2-BD94-E9C202068922}" destId="{E271AC35-8C77-40B3-A29E-DAC31FF95294}" srcOrd="0" destOrd="0" presId="urn:microsoft.com/office/officeart/2008/layout/LinedList"/>
    <dgm:cxn modelId="{82D6E612-F627-46BC-89A5-F364B5554CBF}" srcId="{95927B18-469D-4D93-8CB3-58A7753A61A4}" destId="{4739B141-F535-42B2-BD94-E9C202068922}" srcOrd="8" destOrd="0" parTransId="{B049CAD4-84EC-4571-89F9-AD21E209DBDB}" sibTransId="{DB37BD36-CBCF-46B0-9471-1108971DAD81}"/>
    <dgm:cxn modelId="{6447EF1A-7493-4F0C-9042-BB8A1A15EF19}" srcId="{95927B18-469D-4D93-8CB3-58A7753A61A4}" destId="{AA60C3AD-AD91-4F90-8A39-42624181F71B}" srcOrd="3" destOrd="0" parTransId="{CACEA67F-96A0-4447-AF5C-C22AF5BC2E2F}" sibTransId="{15560053-7643-44BB-975A-5D8997853104}"/>
    <dgm:cxn modelId="{7796291F-A803-401A-822C-A80BA3675787}" type="presOf" srcId="{01982B96-D1E0-492C-B5B5-C8B70FCD793E}" destId="{9562568F-7A4D-40A3-9436-696B47B4581C}" srcOrd="0" destOrd="0" presId="urn:microsoft.com/office/officeart/2008/layout/LinedList"/>
    <dgm:cxn modelId="{ED84E531-0D87-460D-88C4-7B8F63F223F3}" type="presOf" srcId="{F8727AD6-B549-4B46-81DC-0818F72FB529}" destId="{648F5209-7827-4047-A567-E8E5862E1A4D}" srcOrd="0" destOrd="0" presId="urn:microsoft.com/office/officeart/2008/layout/LinedList"/>
    <dgm:cxn modelId="{B5A4BB32-F0EF-4262-9BD7-75D50229AF27}" type="presOf" srcId="{0D6775CE-AED0-4977-A39D-840DD415C7C6}" destId="{72AF087B-57BC-4770-A407-030B206FCADA}" srcOrd="0" destOrd="0" presId="urn:microsoft.com/office/officeart/2008/layout/LinedList"/>
    <dgm:cxn modelId="{73F3693B-966A-4DB0-8C74-EC4644DD6259}" type="presOf" srcId="{81FA737A-5447-45E6-B9C5-F419389724D8}" destId="{CDB96012-6D4B-466B-92E6-8CD09A3F7D18}" srcOrd="0" destOrd="0" presId="urn:microsoft.com/office/officeart/2008/layout/LinedList"/>
    <dgm:cxn modelId="{DDA06540-D908-44C1-A6E0-2DA76492A84A}" srcId="{95927B18-469D-4D93-8CB3-58A7753A61A4}" destId="{C7B1ACEE-9CA7-45CC-9037-30C856C56888}" srcOrd="12" destOrd="0" parTransId="{BA90CC77-910A-4BA5-B0B1-42D2D3AFFDFE}" sibTransId="{EB04A59B-1785-45AE-AEEA-0211A79FE71D}"/>
    <dgm:cxn modelId="{6DB60674-4D91-4013-8E5E-5B5E08A19A16}" type="presOf" srcId="{4DDD8EE2-AD2B-4A89-90FA-635DF1F097BE}" destId="{B38F52E4-1B82-407B-9FEE-6FBCC45EED29}" srcOrd="0" destOrd="0" presId="urn:microsoft.com/office/officeart/2008/layout/LinedList"/>
    <dgm:cxn modelId="{2F7BD476-50E4-4701-A775-AC35A3B9AC01}" type="presOf" srcId="{EFFE7335-778E-47A9-B6F8-F5C77D9FA10C}" destId="{B6937362-F8C0-48CB-9E9D-2A4B77FDFE0F}" srcOrd="0" destOrd="0" presId="urn:microsoft.com/office/officeart/2008/layout/LinedList"/>
    <dgm:cxn modelId="{0CC40559-2772-4B0C-814F-259A1099D1CB}" type="presOf" srcId="{08125D71-8146-4BD7-8575-1492E5CB4BBF}" destId="{3295B9AF-957E-413E-98C4-F8D2E6E4CFCD}" srcOrd="0" destOrd="0" presId="urn:microsoft.com/office/officeart/2008/layout/LinedList"/>
    <dgm:cxn modelId="{079CD17E-7618-4C47-A4FC-048F21023F31}" srcId="{95927B18-469D-4D93-8CB3-58A7753A61A4}" destId="{F8727AD6-B549-4B46-81DC-0818F72FB529}" srcOrd="6" destOrd="0" parTransId="{BC37FED7-59C3-4FBC-9DBB-AB856992E177}" sibTransId="{D8C1FF96-9C2A-499E-944A-3FC2A1C3F126}"/>
    <dgm:cxn modelId="{47531494-1CCD-4FE7-B6BF-02BECC0B0778}" srcId="{95927B18-469D-4D93-8CB3-58A7753A61A4}" destId="{EC3072BE-476C-4F09-AAA8-5A2AFD7F4CCC}" srcOrd="1" destOrd="0" parTransId="{2A56DA00-19FC-49FF-A14E-5ED02252C6F5}" sibTransId="{292066A4-CD02-4B86-A08F-2722A6DF891C}"/>
    <dgm:cxn modelId="{FBB28A97-B7AA-4ABD-9D72-2B7D20B44EFE}" type="presOf" srcId="{95927B18-469D-4D93-8CB3-58A7753A61A4}" destId="{B7973E3F-85E1-4126-8E14-6435283E3DD6}" srcOrd="0" destOrd="0" presId="urn:microsoft.com/office/officeart/2008/layout/LinedList"/>
    <dgm:cxn modelId="{E12A889C-2F58-434D-A301-885C655BF2D8}" srcId="{95927B18-469D-4D93-8CB3-58A7753A61A4}" destId="{56FFC345-93EB-40CF-A5AB-A3654C8D582C}" srcOrd="11" destOrd="0" parTransId="{E089C46C-605A-4578-AC0D-AA8B4D09F37E}" sibTransId="{9F3A3E5F-E1CB-47B3-81DB-3FA75CF0A7A4}"/>
    <dgm:cxn modelId="{C032CFA5-6AFB-45B3-8626-BF366C333C43}" srcId="{95927B18-469D-4D93-8CB3-58A7753A61A4}" destId="{EFFE7335-778E-47A9-B6F8-F5C77D9FA10C}" srcOrd="4" destOrd="0" parTransId="{83961A89-69C8-4DCF-851A-BF61F82117B2}" sibTransId="{1CA848E4-5817-46C8-9F30-CAF32434F5B3}"/>
    <dgm:cxn modelId="{84AA6CAF-6130-4AB5-B48C-BE8B2678E330}" type="presOf" srcId="{C7B1ACEE-9CA7-45CC-9037-30C856C56888}" destId="{AAD2276D-568A-44AF-905D-12D0DF492A60}" srcOrd="0" destOrd="0" presId="urn:microsoft.com/office/officeart/2008/layout/LinedList"/>
    <dgm:cxn modelId="{73587DC2-E9D0-4B0B-81A0-14EC046CAE9A}" srcId="{95927B18-469D-4D93-8CB3-58A7753A61A4}" destId="{4DDD8EE2-AD2B-4A89-90FA-635DF1F097BE}" srcOrd="9" destOrd="0" parTransId="{D911994D-0627-4329-809A-E65C8E639A8C}" sibTransId="{3C88DBD9-B72C-4F18-BF31-A769255D886D}"/>
    <dgm:cxn modelId="{6291D5C4-8989-4E45-B263-0C377CA1E44F}" srcId="{95927B18-469D-4D93-8CB3-58A7753A61A4}" destId="{C6F5DA7C-8404-4EC0-8CEB-F82A8808BC85}" srcOrd="2" destOrd="0" parTransId="{D7530508-53C8-4272-A185-8F44F87BFF8C}" sibTransId="{869386FA-429B-4BA2-A229-34A4C777693E}"/>
    <dgm:cxn modelId="{CC0FA8D2-C1B0-4D9D-BF9F-9CB4B319FC51}" srcId="{95927B18-469D-4D93-8CB3-58A7753A61A4}" destId="{08125D71-8146-4BD7-8575-1492E5CB4BBF}" srcOrd="0" destOrd="0" parTransId="{458AD0D7-5C91-43D1-8B32-098C4E341A69}" sibTransId="{B0A7E936-955A-4A8E-B806-C0D379889958}"/>
    <dgm:cxn modelId="{DEBDD0D4-0A88-4492-8EC8-8A23C26F8C5C}" type="presOf" srcId="{C6F5DA7C-8404-4EC0-8CEB-F82A8808BC85}" destId="{554315ED-1586-4F45-8AA1-5A8EF9F86F9C}" srcOrd="0" destOrd="0" presId="urn:microsoft.com/office/officeart/2008/layout/LinedList"/>
    <dgm:cxn modelId="{6902EFD8-E4B8-4B16-A36D-D13A6A0F8D8C}" srcId="{95927B18-469D-4D93-8CB3-58A7753A61A4}" destId="{01982B96-D1E0-492C-B5B5-C8B70FCD793E}" srcOrd="5" destOrd="0" parTransId="{1D9BD663-CA24-4051-8F02-51F3A19C6CD6}" sibTransId="{624590F1-F697-4E26-A945-04FEBE03AF49}"/>
    <dgm:cxn modelId="{1A6D0ADD-9B15-4FB2-8919-0D4C18889787}" srcId="{95927B18-469D-4D93-8CB3-58A7753A61A4}" destId="{81FA737A-5447-45E6-B9C5-F419389724D8}" srcOrd="10" destOrd="0" parTransId="{AF4C4511-B44E-4A91-9333-EEE61FBC3028}" sibTransId="{B4E7574B-5CAA-4946-B05B-4C444CFCD146}"/>
    <dgm:cxn modelId="{73DF50E7-1B57-4A6B-9601-09BE94AC6B20}" type="presOf" srcId="{AA60C3AD-AD91-4F90-8A39-42624181F71B}" destId="{7A1CD628-0803-42AC-8F72-177FA24E137C}" srcOrd="0" destOrd="0" presId="urn:microsoft.com/office/officeart/2008/layout/LinedList"/>
    <dgm:cxn modelId="{A6093BE9-259D-4C75-84AC-4A628A29C950}" srcId="{95927B18-469D-4D93-8CB3-58A7753A61A4}" destId="{0D6775CE-AED0-4977-A39D-840DD415C7C6}" srcOrd="7" destOrd="0" parTransId="{75BA2A81-9A5F-4BF4-8DC6-07B10FA49CA1}" sibTransId="{EBF19B67-9D03-46F3-867A-6C29CF57D7E1}"/>
    <dgm:cxn modelId="{A8B144EC-9237-42A7-A823-B7AF087D09A0}" type="presOf" srcId="{56FFC345-93EB-40CF-A5AB-A3654C8D582C}" destId="{2E3BCF4C-309C-4962-93C9-FC379411F31A}" srcOrd="0" destOrd="0" presId="urn:microsoft.com/office/officeart/2008/layout/LinedList"/>
    <dgm:cxn modelId="{D27EA3FB-D8BE-4804-8ED6-33EC91712028}" type="presOf" srcId="{EC3072BE-476C-4F09-AAA8-5A2AFD7F4CCC}" destId="{9C467BFF-FD03-46A2-BEA1-EB6EE6BC8CB3}" srcOrd="0" destOrd="0" presId="urn:microsoft.com/office/officeart/2008/layout/LinedList"/>
    <dgm:cxn modelId="{3B4D1C34-A3ED-4E54-AA90-6C0C94A3AA5A}" type="presParOf" srcId="{B7973E3F-85E1-4126-8E14-6435283E3DD6}" destId="{286C0F22-BDF2-4629-9AE8-7CF42CBE56CD}" srcOrd="0" destOrd="0" presId="urn:microsoft.com/office/officeart/2008/layout/LinedList"/>
    <dgm:cxn modelId="{FCD33E61-BAA9-49C9-9A81-AA96091DA398}" type="presParOf" srcId="{B7973E3F-85E1-4126-8E14-6435283E3DD6}" destId="{9267F970-8E2E-4011-9F7A-00E0A877C97C}" srcOrd="1" destOrd="0" presId="urn:microsoft.com/office/officeart/2008/layout/LinedList"/>
    <dgm:cxn modelId="{99D65911-8E4B-4340-9CB3-347C419279A6}" type="presParOf" srcId="{9267F970-8E2E-4011-9F7A-00E0A877C97C}" destId="{3295B9AF-957E-413E-98C4-F8D2E6E4CFCD}" srcOrd="0" destOrd="0" presId="urn:microsoft.com/office/officeart/2008/layout/LinedList"/>
    <dgm:cxn modelId="{46E708EA-0809-44B1-AB98-E8D4F846F24D}" type="presParOf" srcId="{9267F970-8E2E-4011-9F7A-00E0A877C97C}" destId="{617A3553-B8D0-40F8-A63B-77EB9CEDC24B}" srcOrd="1" destOrd="0" presId="urn:microsoft.com/office/officeart/2008/layout/LinedList"/>
    <dgm:cxn modelId="{C5B0EF7E-1166-4EDA-89F8-A747C649D77E}" type="presParOf" srcId="{B7973E3F-85E1-4126-8E14-6435283E3DD6}" destId="{71E0A970-06A5-478A-B75B-8245326EF020}" srcOrd="2" destOrd="0" presId="urn:microsoft.com/office/officeart/2008/layout/LinedList"/>
    <dgm:cxn modelId="{D14611F1-DF90-4DFC-B77E-2118BBADAB1B}" type="presParOf" srcId="{B7973E3F-85E1-4126-8E14-6435283E3DD6}" destId="{D7D3B215-EBA0-456A-927A-3558AD63D370}" srcOrd="3" destOrd="0" presId="urn:microsoft.com/office/officeart/2008/layout/LinedList"/>
    <dgm:cxn modelId="{BDB37ED1-92EB-4744-8FFF-C5111A9C4029}" type="presParOf" srcId="{D7D3B215-EBA0-456A-927A-3558AD63D370}" destId="{9C467BFF-FD03-46A2-BEA1-EB6EE6BC8CB3}" srcOrd="0" destOrd="0" presId="urn:microsoft.com/office/officeart/2008/layout/LinedList"/>
    <dgm:cxn modelId="{AE53923A-369A-4BD7-A472-B7FE802669BD}" type="presParOf" srcId="{D7D3B215-EBA0-456A-927A-3558AD63D370}" destId="{EC6B21EE-63A4-46E3-AD6B-E6106A1F6BFF}" srcOrd="1" destOrd="0" presId="urn:microsoft.com/office/officeart/2008/layout/LinedList"/>
    <dgm:cxn modelId="{C1DE0491-0DCC-4059-AD67-AB27261FF176}" type="presParOf" srcId="{B7973E3F-85E1-4126-8E14-6435283E3DD6}" destId="{7D63F102-CC79-4260-A8A9-EBE28AA90B85}" srcOrd="4" destOrd="0" presId="urn:microsoft.com/office/officeart/2008/layout/LinedList"/>
    <dgm:cxn modelId="{AD857E7A-64B2-499D-998E-3D42A9D3B71E}" type="presParOf" srcId="{B7973E3F-85E1-4126-8E14-6435283E3DD6}" destId="{1E198EE3-7A8D-49D8-97C5-4999936E71BA}" srcOrd="5" destOrd="0" presId="urn:microsoft.com/office/officeart/2008/layout/LinedList"/>
    <dgm:cxn modelId="{E486A3B7-A9C5-411E-A1D7-9ECEDB5C3BFE}" type="presParOf" srcId="{1E198EE3-7A8D-49D8-97C5-4999936E71BA}" destId="{554315ED-1586-4F45-8AA1-5A8EF9F86F9C}" srcOrd="0" destOrd="0" presId="urn:microsoft.com/office/officeart/2008/layout/LinedList"/>
    <dgm:cxn modelId="{BCA9CBB5-29A6-495A-9DF9-2499EC3015A3}" type="presParOf" srcId="{1E198EE3-7A8D-49D8-97C5-4999936E71BA}" destId="{C2C1F909-3FDE-417A-BBBA-D99C052E7D44}" srcOrd="1" destOrd="0" presId="urn:microsoft.com/office/officeart/2008/layout/LinedList"/>
    <dgm:cxn modelId="{16F37D14-BEE2-4FFD-89EB-C2E49E76256C}" type="presParOf" srcId="{B7973E3F-85E1-4126-8E14-6435283E3DD6}" destId="{DEF244CE-720C-4EB3-BD06-6FD8F9C00654}" srcOrd="6" destOrd="0" presId="urn:microsoft.com/office/officeart/2008/layout/LinedList"/>
    <dgm:cxn modelId="{5D625F1C-7DFF-439C-AC61-0DA2B2DCD16C}" type="presParOf" srcId="{B7973E3F-85E1-4126-8E14-6435283E3DD6}" destId="{3D15E766-AFFF-433E-B046-E11138713C3C}" srcOrd="7" destOrd="0" presId="urn:microsoft.com/office/officeart/2008/layout/LinedList"/>
    <dgm:cxn modelId="{9B725E6B-AD69-4A2D-B37F-A317DE07EC8F}" type="presParOf" srcId="{3D15E766-AFFF-433E-B046-E11138713C3C}" destId="{7A1CD628-0803-42AC-8F72-177FA24E137C}" srcOrd="0" destOrd="0" presId="urn:microsoft.com/office/officeart/2008/layout/LinedList"/>
    <dgm:cxn modelId="{D0ED30F0-09D1-4A8E-87D3-AFA29F2D955F}" type="presParOf" srcId="{3D15E766-AFFF-433E-B046-E11138713C3C}" destId="{B7158678-E544-4393-B8F3-ABAE06F5D228}" srcOrd="1" destOrd="0" presId="urn:microsoft.com/office/officeart/2008/layout/LinedList"/>
    <dgm:cxn modelId="{CE805F12-91C0-403E-9E9D-58051051B457}" type="presParOf" srcId="{B7973E3F-85E1-4126-8E14-6435283E3DD6}" destId="{4F5DF638-D5EC-48C8-BD7A-970D870F4C56}" srcOrd="8" destOrd="0" presId="urn:microsoft.com/office/officeart/2008/layout/LinedList"/>
    <dgm:cxn modelId="{4470A822-793B-4ABE-AB4A-247A79A28415}" type="presParOf" srcId="{B7973E3F-85E1-4126-8E14-6435283E3DD6}" destId="{E090DBA0-48AF-44E1-B4D1-80D09D6C0D88}" srcOrd="9" destOrd="0" presId="urn:microsoft.com/office/officeart/2008/layout/LinedList"/>
    <dgm:cxn modelId="{8E4C3D43-D150-489B-BF6E-553B9D218FFE}" type="presParOf" srcId="{E090DBA0-48AF-44E1-B4D1-80D09D6C0D88}" destId="{B6937362-F8C0-48CB-9E9D-2A4B77FDFE0F}" srcOrd="0" destOrd="0" presId="urn:microsoft.com/office/officeart/2008/layout/LinedList"/>
    <dgm:cxn modelId="{23A3D38C-D6E7-478C-A65A-CFB11DC82B29}" type="presParOf" srcId="{E090DBA0-48AF-44E1-B4D1-80D09D6C0D88}" destId="{01FAE91C-49B2-4EA2-9A6D-1A550B4A8E7C}" srcOrd="1" destOrd="0" presId="urn:microsoft.com/office/officeart/2008/layout/LinedList"/>
    <dgm:cxn modelId="{2155BEA4-CD38-43EC-AF74-FD1B1DF3B464}" type="presParOf" srcId="{B7973E3F-85E1-4126-8E14-6435283E3DD6}" destId="{0024400A-3178-4BED-8FE2-58107016E518}" srcOrd="10" destOrd="0" presId="urn:microsoft.com/office/officeart/2008/layout/LinedList"/>
    <dgm:cxn modelId="{B95F5B63-B552-4A82-82BC-B66A3F02BE65}" type="presParOf" srcId="{B7973E3F-85E1-4126-8E14-6435283E3DD6}" destId="{2109E867-5276-4160-BC72-E4370758AA9F}" srcOrd="11" destOrd="0" presId="urn:microsoft.com/office/officeart/2008/layout/LinedList"/>
    <dgm:cxn modelId="{A998B2EA-76E4-4A1E-808D-7D0A10A984B5}" type="presParOf" srcId="{2109E867-5276-4160-BC72-E4370758AA9F}" destId="{9562568F-7A4D-40A3-9436-696B47B4581C}" srcOrd="0" destOrd="0" presId="urn:microsoft.com/office/officeart/2008/layout/LinedList"/>
    <dgm:cxn modelId="{8078C960-2F30-45D6-9D92-82084DD418C9}" type="presParOf" srcId="{2109E867-5276-4160-BC72-E4370758AA9F}" destId="{9EF52A83-D050-4553-88E9-BE1CE68D9070}" srcOrd="1" destOrd="0" presId="urn:microsoft.com/office/officeart/2008/layout/LinedList"/>
    <dgm:cxn modelId="{BB990DCB-87C1-405E-8D04-5B485DA7C96F}" type="presParOf" srcId="{B7973E3F-85E1-4126-8E14-6435283E3DD6}" destId="{0CBCE6C2-BFCE-4F87-B2B0-60DA063DF5DE}" srcOrd="12" destOrd="0" presId="urn:microsoft.com/office/officeart/2008/layout/LinedList"/>
    <dgm:cxn modelId="{BDDA4CE6-83B5-4D94-8EB7-2B388698D36B}" type="presParOf" srcId="{B7973E3F-85E1-4126-8E14-6435283E3DD6}" destId="{CA0812F4-5870-4D39-9FB0-46FDBDF6EB5D}" srcOrd="13" destOrd="0" presId="urn:microsoft.com/office/officeart/2008/layout/LinedList"/>
    <dgm:cxn modelId="{984FACB5-18E0-4582-AC39-A482BA482293}" type="presParOf" srcId="{CA0812F4-5870-4D39-9FB0-46FDBDF6EB5D}" destId="{648F5209-7827-4047-A567-E8E5862E1A4D}" srcOrd="0" destOrd="0" presId="urn:microsoft.com/office/officeart/2008/layout/LinedList"/>
    <dgm:cxn modelId="{6F454031-E5F7-4C96-91F8-289F16337986}" type="presParOf" srcId="{CA0812F4-5870-4D39-9FB0-46FDBDF6EB5D}" destId="{3A33A5C5-C2D3-445E-B904-610A2A2D59FC}" srcOrd="1" destOrd="0" presId="urn:microsoft.com/office/officeart/2008/layout/LinedList"/>
    <dgm:cxn modelId="{80ECFFB0-3CC3-4DA3-BE83-8C6DB989C469}" type="presParOf" srcId="{B7973E3F-85E1-4126-8E14-6435283E3DD6}" destId="{B3BEE845-C86D-408F-8B52-AF5B0AD8AD77}" srcOrd="14" destOrd="0" presId="urn:microsoft.com/office/officeart/2008/layout/LinedList"/>
    <dgm:cxn modelId="{8D831BD9-7B5D-47E9-A2DC-CE29E61C6689}" type="presParOf" srcId="{B7973E3F-85E1-4126-8E14-6435283E3DD6}" destId="{91372E6B-2D67-4328-BD88-603E7522DA74}" srcOrd="15" destOrd="0" presId="urn:microsoft.com/office/officeart/2008/layout/LinedList"/>
    <dgm:cxn modelId="{60967458-55C6-4A47-A980-9897E300F809}" type="presParOf" srcId="{91372E6B-2D67-4328-BD88-603E7522DA74}" destId="{72AF087B-57BC-4770-A407-030B206FCADA}" srcOrd="0" destOrd="0" presId="urn:microsoft.com/office/officeart/2008/layout/LinedList"/>
    <dgm:cxn modelId="{4DA2866A-F9C6-4025-935F-FE939CF89013}" type="presParOf" srcId="{91372E6B-2D67-4328-BD88-603E7522DA74}" destId="{F2662E72-47C8-40D0-81E1-A6813085CF37}" srcOrd="1" destOrd="0" presId="urn:microsoft.com/office/officeart/2008/layout/LinedList"/>
    <dgm:cxn modelId="{390E242A-D0B4-4F0F-ABDD-3B0A5134836E}" type="presParOf" srcId="{B7973E3F-85E1-4126-8E14-6435283E3DD6}" destId="{BCBE7791-5479-4226-AB29-00870DE2CF5A}" srcOrd="16" destOrd="0" presId="urn:microsoft.com/office/officeart/2008/layout/LinedList"/>
    <dgm:cxn modelId="{0D3BCDF3-B215-44D1-8F97-A8EBB1CDB5EB}" type="presParOf" srcId="{B7973E3F-85E1-4126-8E14-6435283E3DD6}" destId="{1DB6C88F-36A9-4281-8715-68EF0626D117}" srcOrd="17" destOrd="0" presId="urn:microsoft.com/office/officeart/2008/layout/LinedList"/>
    <dgm:cxn modelId="{E981D870-53D2-4122-A193-D1E89C8E285A}" type="presParOf" srcId="{1DB6C88F-36A9-4281-8715-68EF0626D117}" destId="{E271AC35-8C77-40B3-A29E-DAC31FF95294}" srcOrd="0" destOrd="0" presId="urn:microsoft.com/office/officeart/2008/layout/LinedList"/>
    <dgm:cxn modelId="{C9C5EB31-CFEF-46FD-9981-42F18311324C}" type="presParOf" srcId="{1DB6C88F-36A9-4281-8715-68EF0626D117}" destId="{428E2CD2-8167-4E0C-AB17-E307A45701B3}" srcOrd="1" destOrd="0" presId="urn:microsoft.com/office/officeart/2008/layout/LinedList"/>
    <dgm:cxn modelId="{0EE6B685-8ACD-439F-B7F8-0309C1D1DE5B}" type="presParOf" srcId="{B7973E3F-85E1-4126-8E14-6435283E3DD6}" destId="{085CB802-1435-48B6-9772-30B94C62CACE}" srcOrd="18" destOrd="0" presId="urn:microsoft.com/office/officeart/2008/layout/LinedList"/>
    <dgm:cxn modelId="{011ACCB2-372B-47A3-B960-6C848B4A4604}" type="presParOf" srcId="{B7973E3F-85E1-4126-8E14-6435283E3DD6}" destId="{239F7D66-46EC-4BC5-B3E8-2A3647CC4824}" srcOrd="19" destOrd="0" presId="urn:microsoft.com/office/officeart/2008/layout/LinedList"/>
    <dgm:cxn modelId="{1BE9B7B7-D396-4AB5-89AD-A2ABE975BE39}" type="presParOf" srcId="{239F7D66-46EC-4BC5-B3E8-2A3647CC4824}" destId="{B38F52E4-1B82-407B-9FEE-6FBCC45EED29}" srcOrd="0" destOrd="0" presId="urn:microsoft.com/office/officeart/2008/layout/LinedList"/>
    <dgm:cxn modelId="{614D1294-DEC8-4280-BDFA-F0D96635E8AD}" type="presParOf" srcId="{239F7D66-46EC-4BC5-B3E8-2A3647CC4824}" destId="{D540A379-6F4E-4187-8F26-4A0C487561A0}" srcOrd="1" destOrd="0" presId="urn:microsoft.com/office/officeart/2008/layout/LinedList"/>
    <dgm:cxn modelId="{BAA708BE-6194-460E-B5C4-38FA776358CE}" type="presParOf" srcId="{B7973E3F-85E1-4126-8E14-6435283E3DD6}" destId="{C41079DA-CB16-4F66-9B90-6B68EB9D47E0}" srcOrd="20" destOrd="0" presId="urn:microsoft.com/office/officeart/2008/layout/LinedList"/>
    <dgm:cxn modelId="{F47EF12B-DB32-460F-9C75-12E1DD7807C4}" type="presParOf" srcId="{B7973E3F-85E1-4126-8E14-6435283E3DD6}" destId="{4835D2CA-7A09-4B29-BDE9-E2DE30F698C0}" srcOrd="21" destOrd="0" presId="urn:microsoft.com/office/officeart/2008/layout/LinedList"/>
    <dgm:cxn modelId="{839ABFEF-F2CC-4F97-B515-E8148F3F58F2}" type="presParOf" srcId="{4835D2CA-7A09-4B29-BDE9-E2DE30F698C0}" destId="{CDB96012-6D4B-466B-92E6-8CD09A3F7D18}" srcOrd="0" destOrd="0" presId="urn:microsoft.com/office/officeart/2008/layout/LinedList"/>
    <dgm:cxn modelId="{13E833BC-EC1A-4C9D-AECF-258F203CDACE}" type="presParOf" srcId="{4835D2CA-7A09-4B29-BDE9-E2DE30F698C0}" destId="{C7438A11-3339-4C1C-A11C-3669389309DF}" srcOrd="1" destOrd="0" presId="urn:microsoft.com/office/officeart/2008/layout/LinedList"/>
    <dgm:cxn modelId="{6DAFACF8-CFFB-4E63-861A-1E3FD4FD51BF}" type="presParOf" srcId="{B7973E3F-85E1-4126-8E14-6435283E3DD6}" destId="{E6DBD8D4-6149-4BA1-81CA-8CB7C0EADE51}" srcOrd="22" destOrd="0" presId="urn:microsoft.com/office/officeart/2008/layout/LinedList"/>
    <dgm:cxn modelId="{A59643D7-54DB-4AC5-A8E1-129AA650A12E}" type="presParOf" srcId="{B7973E3F-85E1-4126-8E14-6435283E3DD6}" destId="{CB304F25-4BFE-4974-8440-ACCEC1D14440}" srcOrd="23" destOrd="0" presId="urn:microsoft.com/office/officeart/2008/layout/LinedList"/>
    <dgm:cxn modelId="{EC4529F9-A353-444A-B682-0AFEFBB42FE5}" type="presParOf" srcId="{CB304F25-4BFE-4974-8440-ACCEC1D14440}" destId="{2E3BCF4C-309C-4962-93C9-FC379411F31A}" srcOrd="0" destOrd="0" presId="urn:microsoft.com/office/officeart/2008/layout/LinedList"/>
    <dgm:cxn modelId="{3B684571-3330-4E7D-B8DF-32496B143916}" type="presParOf" srcId="{CB304F25-4BFE-4974-8440-ACCEC1D14440}" destId="{0983AEAF-0C81-4FCE-BAD5-0D508AD35454}" srcOrd="1" destOrd="0" presId="urn:microsoft.com/office/officeart/2008/layout/LinedList"/>
    <dgm:cxn modelId="{6ED620B6-E9AC-48D6-A51A-D0EF92D288B9}" type="presParOf" srcId="{B7973E3F-85E1-4126-8E14-6435283E3DD6}" destId="{10639170-C7AD-48BC-9636-6D14AA6DD03E}" srcOrd="24" destOrd="0" presId="urn:microsoft.com/office/officeart/2008/layout/LinedList"/>
    <dgm:cxn modelId="{A333A753-979C-4690-88A3-7656766D2CC2}" type="presParOf" srcId="{B7973E3F-85E1-4126-8E14-6435283E3DD6}" destId="{82FD963C-51B8-47E9-80A2-F1ABEA0BC448}" srcOrd="25" destOrd="0" presId="urn:microsoft.com/office/officeart/2008/layout/LinedList"/>
    <dgm:cxn modelId="{474E0F23-366B-4E5A-AD69-AB40ADEEE156}" type="presParOf" srcId="{82FD963C-51B8-47E9-80A2-F1ABEA0BC448}" destId="{AAD2276D-568A-44AF-905D-12D0DF492A60}" srcOrd="0" destOrd="0" presId="urn:microsoft.com/office/officeart/2008/layout/LinedList"/>
    <dgm:cxn modelId="{12B7AD85-4190-46EF-A555-B120E6932629}" type="presParOf" srcId="{82FD963C-51B8-47E9-80A2-F1ABEA0BC448}" destId="{CBC9C2F2-3AD4-4702-AC84-1D323F683C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FA63E-5EBE-47ED-AF47-7B10BDE9041E}">
      <dsp:nvSpPr>
        <dsp:cNvPr id="0" name=""/>
        <dsp:cNvSpPr/>
      </dsp:nvSpPr>
      <dsp:spPr>
        <a:xfrm>
          <a:off x="0" y="280005"/>
          <a:ext cx="6620505" cy="5850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Brunswick Circulator</a:t>
          </a:r>
        </a:p>
      </dsp:txBody>
      <dsp:txXfrm>
        <a:off x="28557" y="308562"/>
        <a:ext cx="6563391" cy="527886"/>
      </dsp:txXfrm>
    </dsp:sp>
    <dsp:sp modelId="{AF1A34CB-257C-430D-9622-17CB49F00EB6}">
      <dsp:nvSpPr>
        <dsp:cNvPr id="0" name=""/>
        <dsp:cNvSpPr/>
      </dsp:nvSpPr>
      <dsp:spPr>
        <a:xfrm>
          <a:off x="0" y="937005"/>
          <a:ext cx="6620505" cy="58500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Brunswick Area Shuttle Service (BASS)</a:t>
          </a:r>
        </a:p>
      </dsp:txBody>
      <dsp:txXfrm>
        <a:off x="28557" y="965562"/>
        <a:ext cx="6563391" cy="527886"/>
      </dsp:txXfrm>
    </dsp:sp>
    <dsp:sp modelId="{47B4FF2F-222F-4AAB-A697-74993F909980}">
      <dsp:nvSpPr>
        <dsp:cNvPr id="0" name=""/>
        <dsp:cNvSpPr/>
      </dsp:nvSpPr>
      <dsp:spPr>
        <a:xfrm>
          <a:off x="0" y="1594005"/>
          <a:ext cx="6620505" cy="58500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Brunswick Area Bus Service (BABS)</a:t>
          </a:r>
        </a:p>
      </dsp:txBody>
      <dsp:txXfrm>
        <a:off x="28557" y="1622562"/>
        <a:ext cx="6563391" cy="527886"/>
      </dsp:txXfrm>
    </dsp:sp>
    <dsp:sp modelId="{3BB0494A-F3A5-4FBA-98F2-15351CE63996}">
      <dsp:nvSpPr>
        <dsp:cNvPr id="0" name=""/>
        <dsp:cNvSpPr/>
      </dsp:nvSpPr>
      <dsp:spPr>
        <a:xfrm>
          <a:off x="0" y="2251005"/>
          <a:ext cx="6620505" cy="58500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Brunswick Local Area Shuttle Track (BLAST)</a:t>
          </a:r>
        </a:p>
      </dsp:txBody>
      <dsp:txXfrm>
        <a:off x="28557" y="2279562"/>
        <a:ext cx="6563391" cy="527886"/>
      </dsp:txXfrm>
    </dsp:sp>
    <dsp:sp modelId="{EB4242ED-4537-4B04-AFEA-8E0ACB1A64B5}">
      <dsp:nvSpPr>
        <dsp:cNvPr id="0" name=""/>
        <dsp:cNvSpPr/>
      </dsp:nvSpPr>
      <dsp:spPr>
        <a:xfrm>
          <a:off x="0" y="2908005"/>
          <a:ext cx="6620505" cy="58500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bg1"/>
              </a:solidFill>
              <a:latin typeface="Arial" panose="020B0604020202020204" pitchFamily="34" charset="0"/>
              <a:cs typeface="Arial" panose="020B0604020202020204" pitchFamily="34" charset="0"/>
            </a:rPr>
            <a:t>Brunswick Link (BLINK)</a:t>
          </a:r>
        </a:p>
      </dsp:txBody>
      <dsp:txXfrm>
        <a:off x="28557" y="2936562"/>
        <a:ext cx="6563391" cy="527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8FFDC-BE02-47ED-A155-EB81448BD693}">
      <dsp:nvSpPr>
        <dsp:cNvPr id="0" name=""/>
        <dsp:cNvSpPr/>
      </dsp:nvSpPr>
      <dsp:spPr>
        <a:xfrm>
          <a:off x="0" y="18369"/>
          <a:ext cx="6630174" cy="5615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Add a third vehicle to the service</a:t>
          </a:r>
        </a:p>
      </dsp:txBody>
      <dsp:txXfrm>
        <a:off x="27415" y="45784"/>
        <a:ext cx="6575344" cy="506769"/>
      </dsp:txXfrm>
    </dsp:sp>
    <dsp:sp modelId="{B18B7080-7EA5-4DF2-A9EE-175147717AC3}">
      <dsp:nvSpPr>
        <dsp:cNvPr id="0" name=""/>
        <dsp:cNvSpPr/>
      </dsp:nvSpPr>
      <dsp:spPr>
        <a:xfrm>
          <a:off x="0" y="579969"/>
          <a:ext cx="6630174" cy="144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50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1 additional transit vehicle, would need to procure a vehicle</a:t>
          </a:r>
        </a:p>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1 additional driver; would go from 4.0 FTE to 5.0 FTE</a:t>
          </a:r>
        </a:p>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Additional </a:t>
          </a:r>
          <a:r>
            <a:rPr lang="en-US" sz="1900" kern="1200" dirty="0">
              <a:solidFill>
                <a:schemeClr val="tx1"/>
              </a:solidFill>
              <a:latin typeface="Arial" panose="020B0604020202020204" pitchFamily="34" charset="0"/>
              <a:cs typeface="Arial" panose="020B0604020202020204" pitchFamily="34" charset="0"/>
            </a:rPr>
            <a:t>$90,000/year in total operating cost; local share would be around $34,000</a:t>
          </a:r>
        </a:p>
      </dsp:txBody>
      <dsp:txXfrm>
        <a:off x="0" y="579969"/>
        <a:ext cx="6630174" cy="1440720"/>
      </dsp:txXfrm>
    </dsp:sp>
    <dsp:sp modelId="{17DDBE45-41CB-46A3-8572-494D6D6F457C}">
      <dsp:nvSpPr>
        <dsp:cNvPr id="0" name=""/>
        <dsp:cNvSpPr/>
      </dsp:nvSpPr>
      <dsp:spPr>
        <a:xfrm>
          <a:off x="0" y="2020689"/>
          <a:ext cx="6630174" cy="56159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Options available with a third transit vehicle</a:t>
          </a:r>
        </a:p>
      </dsp:txBody>
      <dsp:txXfrm>
        <a:off x="27415" y="2048104"/>
        <a:ext cx="6575344" cy="506769"/>
      </dsp:txXfrm>
    </dsp:sp>
    <dsp:sp modelId="{F225B5A5-3D3D-4A31-BA35-C233F2C97583}">
      <dsp:nvSpPr>
        <dsp:cNvPr id="0" name=""/>
        <dsp:cNvSpPr/>
      </dsp:nvSpPr>
      <dsp:spPr>
        <a:xfrm>
          <a:off x="0" y="2582289"/>
          <a:ext cx="6630174"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50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latin typeface="Arial" panose="020B0604020202020204" pitchFamily="34" charset="0"/>
              <a:cs typeface="Arial" panose="020B0604020202020204" pitchFamily="34" charset="0"/>
            </a:rPr>
            <a:t>Split into two routes with more frequent service on Bath Road</a:t>
          </a:r>
        </a:p>
        <a:p>
          <a:pPr marL="171450" lvl="1" indent="-171450" algn="l" defTabSz="844550">
            <a:lnSpc>
              <a:spcPct val="90000"/>
            </a:lnSpc>
            <a:spcBef>
              <a:spcPct val="0"/>
            </a:spcBef>
            <a:spcAft>
              <a:spcPct val="20000"/>
            </a:spcAft>
            <a:buChar char="•"/>
          </a:pPr>
          <a:r>
            <a:rPr lang="en-US" sz="1900" kern="1200">
              <a:latin typeface="Arial" panose="020B0604020202020204" pitchFamily="34" charset="0"/>
              <a:cs typeface="Arial" panose="020B0604020202020204" pitchFamily="34" charset="0"/>
            </a:rPr>
            <a:t>Serve Bay Bridge Estates and Maplewood Manor on every other trip</a:t>
          </a:r>
        </a:p>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Serve additional destinations on </a:t>
          </a:r>
          <a:r>
            <a:rPr lang="en-US" sz="1900" kern="1200" dirty="0" err="1">
              <a:latin typeface="Arial" panose="020B0604020202020204" pitchFamily="34" charset="0"/>
              <a:cs typeface="Arial" panose="020B0604020202020204" pitchFamily="34" charset="0"/>
            </a:rPr>
            <a:t>Gurnet</a:t>
          </a:r>
          <a:r>
            <a:rPr lang="en-US" sz="1900" kern="1200" dirty="0">
              <a:latin typeface="Arial" panose="020B0604020202020204" pitchFamily="34" charset="0"/>
              <a:cs typeface="Arial" panose="020B0604020202020204" pitchFamily="34" charset="0"/>
            </a:rPr>
            <a:t> Road: Perryman Drive, Ward Circle, </a:t>
          </a:r>
          <a:r>
            <a:rPr lang="en-US" sz="1900" kern="1200" dirty="0" err="1">
              <a:latin typeface="Arial" panose="020B0604020202020204" pitchFamily="34" charset="0"/>
              <a:cs typeface="Arial" panose="020B0604020202020204" pitchFamily="34" charset="0"/>
            </a:rPr>
            <a:t>Cluf</a:t>
          </a:r>
          <a:r>
            <a:rPr lang="en-US" sz="1900" kern="1200" dirty="0">
              <a:latin typeface="Arial" panose="020B0604020202020204" pitchFamily="34" charset="0"/>
              <a:cs typeface="Arial" panose="020B0604020202020204" pitchFamily="34" charset="0"/>
            </a:rPr>
            <a:t> Bay Road</a:t>
          </a:r>
        </a:p>
      </dsp:txBody>
      <dsp:txXfrm>
        <a:off x="0" y="2582289"/>
        <a:ext cx="6630174" cy="1689120"/>
      </dsp:txXfrm>
    </dsp:sp>
    <dsp:sp modelId="{AFC51D44-C0D3-4049-A137-394F5D7A70D3}">
      <dsp:nvSpPr>
        <dsp:cNvPr id="0" name=""/>
        <dsp:cNvSpPr/>
      </dsp:nvSpPr>
      <dsp:spPr>
        <a:xfrm>
          <a:off x="0" y="4271410"/>
          <a:ext cx="6630174" cy="56159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Add limited weekend service </a:t>
          </a:r>
        </a:p>
      </dsp:txBody>
      <dsp:txXfrm>
        <a:off x="27415" y="4298825"/>
        <a:ext cx="6575344" cy="506769"/>
      </dsp:txXfrm>
    </dsp:sp>
    <dsp:sp modelId="{C744D2DB-BBF0-4A61-B566-D90F458782BF}">
      <dsp:nvSpPr>
        <dsp:cNvPr id="0" name=""/>
        <dsp:cNvSpPr/>
      </dsp:nvSpPr>
      <dsp:spPr>
        <a:xfrm>
          <a:off x="0" y="4833010"/>
          <a:ext cx="6630174"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508"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Saturday </a:t>
          </a:r>
          <a:r>
            <a:rPr lang="en-US" sz="1900" kern="1200" dirty="0">
              <a:solidFill>
                <a:schemeClr val="tx1"/>
              </a:solidFill>
              <a:latin typeface="Arial" panose="020B0604020202020204" pitchFamily="34" charset="0"/>
              <a:cs typeface="Arial" panose="020B0604020202020204" pitchFamily="34" charset="0"/>
            </a:rPr>
            <a:t>service: $60,000/year in total operating cost; local share would be around $23,000; no </a:t>
          </a:r>
          <a:r>
            <a:rPr lang="en-US" sz="1900" kern="1200" dirty="0">
              <a:latin typeface="Arial" panose="020B0604020202020204" pitchFamily="34" charset="0"/>
              <a:cs typeface="Arial" panose="020B0604020202020204" pitchFamily="34" charset="0"/>
            </a:rPr>
            <a:t>additional vehicles needed</a:t>
          </a:r>
        </a:p>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Assumes deviated fixed route service with 2 vehicles for 8 hours</a:t>
          </a:r>
        </a:p>
        <a:p>
          <a:pPr marL="171450" lvl="1" indent="-171450" algn="l" defTabSz="844550">
            <a:lnSpc>
              <a:spcPct val="90000"/>
            </a:lnSpc>
            <a:spcBef>
              <a:spcPct val="0"/>
            </a:spcBef>
            <a:spcAft>
              <a:spcPct val="20000"/>
            </a:spcAft>
            <a:buChar char="•"/>
          </a:pPr>
          <a:r>
            <a:rPr lang="en-US" sz="1900" kern="1200" dirty="0">
              <a:latin typeface="Arial" panose="020B0604020202020204" pitchFamily="34" charset="0"/>
              <a:cs typeface="Arial" panose="020B0604020202020204" pitchFamily="34" charset="0"/>
            </a:rPr>
            <a:t>Would require additional drivers to fill shifts</a:t>
          </a:r>
        </a:p>
      </dsp:txBody>
      <dsp:txXfrm>
        <a:off x="0" y="4833010"/>
        <a:ext cx="6630174" cy="1689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C0F22-BDF2-4629-9AE8-7CF42CBE56CD}">
      <dsp:nvSpPr>
        <dsp:cNvPr id="0" name=""/>
        <dsp:cNvSpPr/>
      </dsp:nvSpPr>
      <dsp:spPr>
        <a:xfrm>
          <a:off x="0" y="594"/>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5B9AF-957E-413E-98C4-F8D2E6E4CFCD}">
      <dsp:nvSpPr>
        <dsp:cNvPr id="0" name=""/>
        <dsp:cNvSpPr/>
      </dsp:nvSpPr>
      <dsp:spPr>
        <a:xfrm>
          <a:off x="0" y="594"/>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Finalize/Test the New Route</a:t>
          </a:r>
        </a:p>
      </dsp:txBody>
      <dsp:txXfrm>
        <a:off x="0" y="594"/>
        <a:ext cx="8307782" cy="374314"/>
      </dsp:txXfrm>
    </dsp:sp>
    <dsp:sp modelId="{71E0A970-06A5-478A-B75B-8245326EF020}">
      <dsp:nvSpPr>
        <dsp:cNvPr id="0" name=""/>
        <dsp:cNvSpPr/>
      </dsp:nvSpPr>
      <dsp:spPr>
        <a:xfrm>
          <a:off x="0" y="374908"/>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467BFF-FD03-46A2-BEA1-EB6EE6BC8CB3}">
      <dsp:nvSpPr>
        <dsp:cNvPr id="0" name=""/>
        <dsp:cNvSpPr/>
      </dsp:nvSpPr>
      <dsp:spPr>
        <a:xfrm>
          <a:off x="0" y="374908"/>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Re-Name/Re-Brand the Service</a:t>
          </a:r>
        </a:p>
      </dsp:txBody>
      <dsp:txXfrm>
        <a:off x="0" y="374908"/>
        <a:ext cx="8307782" cy="374314"/>
      </dsp:txXfrm>
    </dsp:sp>
    <dsp:sp modelId="{7D63F102-CC79-4260-A8A9-EBE28AA90B85}">
      <dsp:nvSpPr>
        <dsp:cNvPr id="0" name=""/>
        <dsp:cNvSpPr/>
      </dsp:nvSpPr>
      <dsp:spPr>
        <a:xfrm>
          <a:off x="0" y="749222"/>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315ED-1586-4F45-8AA1-5A8EF9F86F9C}">
      <dsp:nvSpPr>
        <dsp:cNvPr id="0" name=""/>
        <dsp:cNvSpPr/>
      </dsp:nvSpPr>
      <dsp:spPr>
        <a:xfrm>
          <a:off x="0" y="749222"/>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Develop the Funding Plan</a:t>
          </a:r>
        </a:p>
      </dsp:txBody>
      <dsp:txXfrm>
        <a:off x="0" y="749222"/>
        <a:ext cx="8307782" cy="374314"/>
      </dsp:txXfrm>
    </dsp:sp>
    <dsp:sp modelId="{DEF244CE-720C-4EB3-BD06-6FD8F9C00654}">
      <dsp:nvSpPr>
        <dsp:cNvPr id="0" name=""/>
        <dsp:cNvSpPr/>
      </dsp:nvSpPr>
      <dsp:spPr>
        <a:xfrm>
          <a:off x="0" y="1123537"/>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CD628-0803-42AC-8F72-177FA24E137C}">
      <dsp:nvSpPr>
        <dsp:cNvPr id="0" name=""/>
        <dsp:cNvSpPr/>
      </dsp:nvSpPr>
      <dsp:spPr>
        <a:xfrm>
          <a:off x="0" y="1123537"/>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Finalize the Span of Service</a:t>
          </a:r>
        </a:p>
      </dsp:txBody>
      <dsp:txXfrm>
        <a:off x="0" y="1123537"/>
        <a:ext cx="8307782" cy="374314"/>
      </dsp:txXfrm>
    </dsp:sp>
    <dsp:sp modelId="{4F5DF638-D5EC-48C8-BD7A-970D870F4C56}">
      <dsp:nvSpPr>
        <dsp:cNvPr id="0" name=""/>
        <dsp:cNvSpPr/>
      </dsp:nvSpPr>
      <dsp:spPr>
        <a:xfrm>
          <a:off x="0" y="1497851"/>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937362-F8C0-48CB-9E9D-2A4B77FDFE0F}">
      <dsp:nvSpPr>
        <dsp:cNvPr id="0" name=""/>
        <dsp:cNvSpPr/>
      </dsp:nvSpPr>
      <dsp:spPr>
        <a:xfrm>
          <a:off x="0" y="1497851"/>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Develop a Bus Stop Plan</a:t>
          </a:r>
        </a:p>
      </dsp:txBody>
      <dsp:txXfrm>
        <a:off x="0" y="1497851"/>
        <a:ext cx="8307782" cy="374314"/>
      </dsp:txXfrm>
    </dsp:sp>
    <dsp:sp modelId="{0024400A-3178-4BED-8FE2-58107016E518}">
      <dsp:nvSpPr>
        <dsp:cNvPr id="0" name=""/>
        <dsp:cNvSpPr/>
      </dsp:nvSpPr>
      <dsp:spPr>
        <a:xfrm>
          <a:off x="0" y="1872165"/>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2568F-7A4D-40A3-9436-696B47B4581C}">
      <dsp:nvSpPr>
        <dsp:cNvPr id="0" name=""/>
        <dsp:cNvSpPr/>
      </dsp:nvSpPr>
      <dsp:spPr>
        <a:xfrm>
          <a:off x="0" y="1872165"/>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Finalize the New ADA Service Plan</a:t>
          </a:r>
        </a:p>
      </dsp:txBody>
      <dsp:txXfrm>
        <a:off x="0" y="1872165"/>
        <a:ext cx="8307782" cy="374314"/>
      </dsp:txXfrm>
    </dsp:sp>
    <dsp:sp modelId="{0CBCE6C2-BFCE-4F87-B2B0-60DA063DF5DE}">
      <dsp:nvSpPr>
        <dsp:cNvPr id="0" name=""/>
        <dsp:cNvSpPr/>
      </dsp:nvSpPr>
      <dsp:spPr>
        <a:xfrm>
          <a:off x="0" y="2246480"/>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F5209-7827-4047-A567-E8E5862E1A4D}">
      <dsp:nvSpPr>
        <dsp:cNvPr id="0" name=""/>
        <dsp:cNvSpPr/>
      </dsp:nvSpPr>
      <dsp:spPr>
        <a:xfrm>
          <a:off x="0" y="2246480"/>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Procure Bus Stop Signs</a:t>
          </a:r>
        </a:p>
      </dsp:txBody>
      <dsp:txXfrm>
        <a:off x="0" y="2246480"/>
        <a:ext cx="8307782" cy="374314"/>
      </dsp:txXfrm>
    </dsp:sp>
    <dsp:sp modelId="{B3BEE845-C86D-408F-8B52-AF5B0AD8AD77}">
      <dsp:nvSpPr>
        <dsp:cNvPr id="0" name=""/>
        <dsp:cNvSpPr/>
      </dsp:nvSpPr>
      <dsp:spPr>
        <a:xfrm>
          <a:off x="0" y="2620794"/>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AF087B-57BC-4770-A407-030B206FCADA}">
      <dsp:nvSpPr>
        <dsp:cNvPr id="0" name=""/>
        <dsp:cNvSpPr/>
      </dsp:nvSpPr>
      <dsp:spPr>
        <a:xfrm>
          <a:off x="0" y="2620794"/>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Take Delivery of the New Vehicles and Apply New Branding </a:t>
          </a:r>
        </a:p>
      </dsp:txBody>
      <dsp:txXfrm>
        <a:off x="0" y="2620794"/>
        <a:ext cx="8307782" cy="374314"/>
      </dsp:txXfrm>
    </dsp:sp>
    <dsp:sp modelId="{BCBE7791-5479-4226-AB29-00870DE2CF5A}">
      <dsp:nvSpPr>
        <dsp:cNvPr id="0" name=""/>
        <dsp:cNvSpPr/>
      </dsp:nvSpPr>
      <dsp:spPr>
        <a:xfrm>
          <a:off x="0" y="2995109"/>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71AC35-8C77-40B3-A29E-DAC31FF95294}">
      <dsp:nvSpPr>
        <dsp:cNvPr id="0" name=""/>
        <dsp:cNvSpPr/>
      </dsp:nvSpPr>
      <dsp:spPr>
        <a:xfrm>
          <a:off x="0" y="2995109"/>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Coordinate schedules with METRO BREEZ, Amtrak Downeaster, and </a:t>
          </a:r>
          <a:r>
            <a:rPr lang="en-US" sz="1800" kern="1200" dirty="0" err="1">
              <a:latin typeface="Arial" panose="020B0604020202020204" pitchFamily="34" charset="0"/>
              <a:cs typeface="Arial" panose="020B0604020202020204" pitchFamily="34" charset="0"/>
            </a:rPr>
            <a:t>BlueLine</a:t>
          </a:r>
          <a:endParaRPr lang="en-US" sz="1800" kern="1200" dirty="0">
            <a:latin typeface="Arial" panose="020B0604020202020204" pitchFamily="34" charset="0"/>
            <a:cs typeface="Arial" panose="020B0604020202020204" pitchFamily="34" charset="0"/>
          </a:endParaRPr>
        </a:p>
      </dsp:txBody>
      <dsp:txXfrm>
        <a:off x="0" y="2995109"/>
        <a:ext cx="8307782" cy="374314"/>
      </dsp:txXfrm>
    </dsp:sp>
    <dsp:sp modelId="{085CB802-1435-48B6-9772-30B94C62CACE}">
      <dsp:nvSpPr>
        <dsp:cNvPr id="0" name=""/>
        <dsp:cNvSpPr/>
      </dsp:nvSpPr>
      <dsp:spPr>
        <a:xfrm>
          <a:off x="0" y="3369423"/>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8F52E4-1B82-407B-9FEE-6FBCC45EED29}">
      <dsp:nvSpPr>
        <dsp:cNvPr id="0" name=""/>
        <dsp:cNvSpPr/>
      </dsp:nvSpPr>
      <dsp:spPr>
        <a:xfrm>
          <a:off x="0" y="3369423"/>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Finalize the New Schedule</a:t>
          </a:r>
        </a:p>
      </dsp:txBody>
      <dsp:txXfrm>
        <a:off x="0" y="3369423"/>
        <a:ext cx="8307782" cy="374314"/>
      </dsp:txXfrm>
    </dsp:sp>
    <dsp:sp modelId="{C41079DA-CB16-4F66-9B90-6B68EB9D47E0}">
      <dsp:nvSpPr>
        <dsp:cNvPr id="0" name=""/>
        <dsp:cNvSpPr/>
      </dsp:nvSpPr>
      <dsp:spPr>
        <a:xfrm>
          <a:off x="0" y="3743737"/>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B96012-6D4B-466B-92E6-8CD09A3F7D18}">
      <dsp:nvSpPr>
        <dsp:cNvPr id="0" name=""/>
        <dsp:cNvSpPr/>
      </dsp:nvSpPr>
      <dsp:spPr>
        <a:xfrm>
          <a:off x="0" y="3743737"/>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Develop Communications Materials</a:t>
          </a:r>
        </a:p>
      </dsp:txBody>
      <dsp:txXfrm>
        <a:off x="0" y="3743737"/>
        <a:ext cx="8307782" cy="374314"/>
      </dsp:txXfrm>
    </dsp:sp>
    <dsp:sp modelId="{E6DBD8D4-6149-4BA1-81CA-8CB7C0EADE51}">
      <dsp:nvSpPr>
        <dsp:cNvPr id="0" name=""/>
        <dsp:cNvSpPr/>
      </dsp:nvSpPr>
      <dsp:spPr>
        <a:xfrm>
          <a:off x="0" y="4118052"/>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BCF4C-309C-4962-93C9-FC379411F31A}">
      <dsp:nvSpPr>
        <dsp:cNvPr id="0" name=""/>
        <dsp:cNvSpPr/>
      </dsp:nvSpPr>
      <dsp:spPr>
        <a:xfrm>
          <a:off x="0" y="4118052"/>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solidFill>
                <a:schemeClr val="tx1"/>
              </a:solidFill>
              <a:latin typeface="Arial" panose="020B0604020202020204" pitchFamily="34" charset="0"/>
              <a:cs typeface="Arial" panose="020B0604020202020204" pitchFamily="34" charset="0"/>
            </a:rPr>
            <a:t>Install Bus Stop Signs</a:t>
          </a:r>
        </a:p>
      </dsp:txBody>
      <dsp:txXfrm>
        <a:off x="0" y="4118052"/>
        <a:ext cx="8307782" cy="374314"/>
      </dsp:txXfrm>
    </dsp:sp>
    <dsp:sp modelId="{10639170-C7AD-48BC-9636-6D14AA6DD03E}">
      <dsp:nvSpPr>
        <dsp:cNvPr id="0" name=""/>
        <dsp:cNvSpPr/>
      </dsp:nvSpPr>
      <dsp:spPr>
        <a:xfrm>
          <a:off x="0" y="4492366"/>
          <a:ext cx="8307782"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D2276D-568A-44AF-905D-12D0DF492A60}">
      <dsp:nvSpPr>
        <dsp:cNvPr id="0" name=""/>
        <dsp:cNvSpPr/>
      </dsp:nvSpPr>
      <dsp:spPr>
        <a:xfrm>
          <a:off x="0" y="4492366"/>
          <a:ext cx="8307782" cy="374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Launch the New Service</a:t>
          </a:r>
        </a:p>
      </dsp:txBody>
      <dsp:txXfrm>
        <a:off x="0" y="4492366"/>
        <a:ext cx="8307782" cy="3743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E9FE5-7662-49CF-B3E0-00C08E2A5FD4}" type="datetimeFigureOut">
              <a:rPr lang="en-US" smtClean="0"/>
              <a:t>4/5/2021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CD78CF-D763-41F1-A440-74172E9A6F10}" type="slidenum">
              <a:rPr lang="en-US" smtClean="0"/>
              <a:t>‹#›</a:t>
            </a:fld>
            <a:endParaRPr lang="en-US"/>
          </a:p>
        </p:txBody>
      </p:sp>
    </p:spTree>
    <p:extLst>
      <p:ext uri="{BB962C8B-B14F-4D97-AF65-F5344CB8AC3E}">
        <p14:creationId xmlns:p14="http://schemas.microsoft.com/office/powerpoint/2010/main" val="3243952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runswicktransitstudy.com/get-involved"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Welcome –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Thank you for joining us tonight for the public meeting regarding a transit study that is currently underway for the Town of Brunswick. </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Town of Brunswick and </a:t>
            </a:r>
            <a:r>
              <a:rPr lang="en-US" sz="1800" err="1">
                <a:effectLst/>
                <a:latin typeface="Calibri" panose="020F0502020204030204" pitchFamily="34" charset="0"/>
                <a:ea typeface="Calibri" panose="020F0502020204030204" pitchFamily="34" charset="0"/>
                <a:cs typeface="Times New Roman" panose="02020603050405020304" pitchFamily="18" charset="0"/>
              </a:rPr>
              <a:t>MaineDOT</a:t>
            </a:r>
            <a:r>
              <a:rPr lang="en-US" sz="1800">
                <a:effectLst/>
                <a:latin typeface="Calibri" panose="020F0502020204030204" pitchFamily="34" charset="0"/>
                <a:ea typeface="Calibri" panose="020F0502020204030204" pitchFamily="34" charset="0"/>
                <a:cs typeface="Times New Roman" panose="02020603050405020304" pitchFamily="18" charset="0"/>
              </a:rPr>
              <a:t> are jointly sponsoring a public transit study; the purpose of the study is to complete a comprehensive review of the local transit networks’ performance, assess the unmet transit needs and develop recommendations for improved service.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public will be included in the transit study process during all phases of the project and will have ample opportunities to provide feedback and comments to the team.   It is the intention of the team to engage in a broad conversation with the community through a number of venues – surveys, public meetings and written comments.</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 an initial step to gathering public input, a public survey was conducted and made available on both the Town’s website and the project website,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www.brunswicktransitstudy.com/get-involved</a:t>
            </a: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 survey was closed on August 15</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and the results of that survey will be discussed tonight; there is time allocated for public questions/comments later in this meeting tonight.  Although the survey was closed-out to be able to obtain initial results and feedback for tonight’s meeting, the survey can still be taken by those interested parties.  The transit study team will accept feedback during the entirety of the transit study process.</a:t>
            </a:r>
          </a:p>
          <a:p>
            <a:pPr marL="0" marR="0">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r>
              <a:rPr lang="en-US" sz="1800">
                <a:effectLst/>
                <a:latin typeface="Calibri" panose="020F0502020204030204" pitchFamily="34" charset="0"/>
                <a:ea typeface="Calibri" panose="020F0502020204030204" pitchFamily="34" charset="0"/>
                <a:cs typeface="Times New Roman" panose="02020603050405020304" pitchFamily="18" charset="0"/>
              </a:rPr>
              <a:t>Before we get started with the presentation, I would like to provide a little background on the team conducting the study.  Following a Request for Proposal process conducted in the Spring of 2020, the DOT and the Town hired the transportation/transit consultant team of AECOM and Fitzgerald &amp; Halliday (FHI) to conduct the transit study.  AECOM is National infrastructure consulting firm with extensive experience internationally, nationally and locally here in Maine and in the Mid-coast Region. FHI is a multi-disciplinary firm with expertise in transportation, sustainability, and community planning and engagement.</a:t>
            </a:r>
            <a:endParaRPr lang="en-US"/>
          </a:p>
        </p:txBody>
      </p:sp>
      <p:sp>
        <p:nvSpPr>
          <p:cNvPr id="4" name="Slide Number Placeholder 3"/>
          <p:cNvSpPr>
            <a:spLocks noGrp="1"/>
          </p:cNvSpPr>
          <p:nvPr>
            <p:ph type="sldNum" sz="quarter" idx="5"/>
          </p:nvPr>
        </p:nvSpPr>
        <p:spPr/>
        <p:txBody>
          <a:bodyPr/>
          <a:lstStyle/>
          <a:p>
            <a:fld id="{14CD78CF-D763-41F1-A440-74172E9A6F10}" type="slidenum">
              <a:rPr lang="en-US" smtClean="0"/>
              <a:t>1</a:t>
            </a:fld>
            <a:endParaRPr lang="en-US"/>
          </a:p>
        </p:txBody>
      </p:sp>
    </p:spTree>
    <p:extLst>
      <p:ext uri="{BB962C8B-B14F-4D97-AF65-F5344CB8AC3E}">
        <p14:creationId xmlns:p14="http://schemas.microsoft.com/office/powerpoint/2010/main" val="52157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4CD78CF-D763-41F1-A440-74172E9A6F10}" type="slidenum">
              <a:rPr lang="en-US" smtClean="0"/>
              <a:t>2</a:t>
            </a:fld>
            <a:endParaRPr lang="en-US"/>
          </a:p>
        </p:txBody>
      </p:sp>
    </p:spTree>
    <p:extLst>
      <p:ext uri="{BB962C8B-B14F-4D97-AF65-F5344CB8AC3E}">
        <p14:creationId xmlns:p14="http://schemas.microsoft.com/office/powerpoint/2010/main" val="312323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D78CF-D763-41F1-A440-74172E9A6F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82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CD78CF-D763-41F1-A440-74172E9A6F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30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B29970-67CB-48E3-8129-E7D198A470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6">
            <a:extLst>
              <a:ext uri="{FF2B5EF4-FFF2-40B4-BE49-F238E27FC236}">
                <a16:creationId xmlns:a16="http://schemas.microsoft.com/office/drawing/2014/main" id="{F1835C5B-8CD7-43DF-9103-4096836C1E58}"/>
              </a:ext>
            </a:extLst>
          </p:cNvPr>
          <p:cNvSpPr>
            <a:spLocks noGrp="1"/>
          </p:cNvSpPr>
          <p:nvPr>
            <p:ph type="ftr" sz="quarter" idx="10"/>
          </p:nvPr>
        </p:nvSpPr>
        <p:spPr/>
        <p:txBody>
          <a:bodyPr/>
          <a:lstStyle/>
          <a:p>
            <a:endParaRPr lang="en-US"/>
          </a:p>
        </p:txBody>
      </p:sp>
      <p:sp>
        <p:nvSpPr>
          <p:cNvPr id="8" name="Title 7">
            <a:extLst>
              <a:ext uri="{FF2B5EF4-FFF2-40B4-BE49-F238E27FC236}">
                <a16:creationId xmlns:a16="http://schemas.microsoft.com/office/drawing/2014/main" id="{60418026-F1C1-4F72-A2FE-8FDC22A3506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2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DBA5-FA29-4F6F-B0F7-58AF54F2ED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19D93B-5AB0-48A2-98EB-3E5469A3A8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3C521-9B65-4A1F-B346-CE1F69D887A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D0A29D3-5E41-4B1D-A52C-D943B11B92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97E87E-A43A-445B-AF4A-F87AA72AAE32}"/>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689082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56CB90-6C21-4418-93B6-5157D9189A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7B02B9-3D26-49DB-B1F9-32BA76D8E1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86BA1-7A52-43BB-BFC5-79B48D40E85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479D82E8-396D-4ACB-A64E-6BAB86A70A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339D8-C3A2-4044-BD36-6664F18D2965}"/>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493248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9D33-8667-45FC-AA2D-BA2354697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8B665-2872-4B1E-AFE1-D4A139B35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5461955-914A-44BF-A932-220393D76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3BF48-2936-445E-BD27-3510DE36F4CE}"/>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3973920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6101-1A87-43AE-9110-859F6D0398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3650BE-2A2D-43AB-B0B2-1EAA1CE1F9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709FD-B993-452D-B88A-083DCF5DBE3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89B964D1-00CC-4F85-A50F-D8B18686A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35B858-B6CB-4482-BADB-ADA3B8A4A109}"/>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357014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CBD2E-8129-4C08-A5E4-92ACC580CF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735FDC-C28C-4BF2-ADD7-EB2DACA020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CC3BE-E0C7-4771-AB56-CA6DD78D71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5CCE12-D1CF-44A4-A243-E062549682C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9755548-6EE8-4EE5-B1D3-16DF2D9746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E29C8-E8ED-4C62-92B4-83E320C903E7}"/>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26963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269C8-D057-4BF9-8937-A3FF190E72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C6A60-BC52-49BB-B6DA-F24D8E398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74E355-CCA2-419A-AD46-356938553B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CCF0C-DFFC-4FC4-8684-CBCE33FB4C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C1144C-BC14-4BF2-9017-2F4758A88C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E545A3-2E0B-4505-BEDE-19268BCC36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0C07939-0A06-46DA-86C8-B4353DE33B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6E447F-F721-4A42-8C3B-94E29434960F}"/>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1687101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29972-3943-43A0-B3E7-BB43FE3E8D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5992A9-901D-47BA-AEC7-4E1253D7F7C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7E33064-2906-4F2E-8EB0-D45B604440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D8B997-79F1-452E-B647-17442472BE29}"/>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319772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157A46-F1E0-44A2-959D-DFB5806B236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845E227-AF78-4384-A87E-BD79C5040D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A6092D-E3CD-43E8-8550-20D9755F0BB6}"/>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22317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D5037-0AD0-4B02-B5AE-83981D575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842F0D-2A2D-4C7A-8439-EF2835F59C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CB4861-5E12-422B-9B9B-EF355B375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2E6F75-0BE1-41C8-B69B-F3B5BEC5E1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8B1FB67-1DB4-4F1E-BAB1-8E25D9BA0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9B8580-36C0-431E-966A-7D1A8326A4D9}"/>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148748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4742A-33B1-49C1-B32D-92C80E6A00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8EF4D9-2A23-48B2-94CD-64837AA2F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0AAF57-D248-4E88-B7B5-CF0C16E0B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79FCA9-6D41-4255-81F9-43082810C4C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8C61FDFE-7E97-46D7-BD30-2340200A3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ADCB0A-6151-4922-AF7F-BDB8A8A2438B}"/>
              </a:ext>
            </a:extLst>
          </p:cNvPr>
          <p:cNvSpPr>
            <a:spLocks noGrp="1"/>
          </p:cNvSpPr>
          <p:nvPr>
            <p:ph type="sldNum" sz="quarter" idx="12"/>
          </p:nvPr>
        </p:nvSpPr>
        <p:spPr>
          <a:xfrm>
            <a:off x="8610600" y="6356350"/>
            <a:ext cx="2743200" cy="365125"/>
          </a:xfrm>
          <a:prstGeom prst="rect">
            <a:avLst/>
          </a:prstGeom>
        </p:spPr>
        <p:txBody>
          <a:bodyPr/>
          <a:lstStyle/>
          <a:p>
            <a:fld id="{9CBB59C3-6C36-41B3-8999-2255501DDCD6}" type="slidenum">
              <a:rPr lang="en-US" smtClean="0"/>
              <a:t>‹#›</a:t>
            </a:fld>
            <a:endParaRPr lang="en-US"/>
          </a:p>
        </p:txBody>
      </p:sp>
    </p:spTree>
    <p:extLst>
      <p:ext uri="{BB962C8B-B14F-4D97-AF65-F5344CB8AC3E}">
        <p14:creationId xmlns:p14="http://schemas.microsoft.com/office/powerpoint/2010/main" val="118588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0647B2-2417-49A7-A373-8FB0847062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6A3B7-D413-4717-9542-F53CAB7D0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15B42B8-8360-4494-A4C2-1281455060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85766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EF7DA6-A897-4A96-B6D3-B298543ADCE8}"/>
              </a:ext>
            </a:extLst>
          </p:cNvPr>
          <p:cNvPicPr>
            <a:picLocks noChangeAspect="1"/>
          </p:cNvPicPr>
          <p:nvPr/>
        </p:nvPicPr>
        <p:blipFill rotWithShape="1">
          <a:blip r:embed="rId3">
            <a:extLst>
              <a:ext uri="{28A0092B-C50C-407E-A947-70E740481C1C}">
                <a14:useLocalDpi xmlns:a14="http://schemas.microsoft.com/office/drawing/2010/main" val="0"/>
              </a:ext>
            </a:extLst>
          </a:blip>
          <a:srcRect t="26456" b="11941"/>
          <a:stretch/>
        </p:blipFill>
        <p:spPr>
          <a:xfrm>
            <a:off x="0" y="-431188"/>
            <a:ext cx="12191999" cy="5630423"/>
          </a:xfrm>
          <a:prstGeom prst="rect">
            <a:avLst/>
          </a:prstGeom>
        </p:spPr>
      </p:pic>
      <p:sp>
        <p:nvSpPr>
          <p:cNvPr id="2" name="Rectangle 1">
            <a:extLst>
              <a:ext uri="{FF2B5EF4-FFF2-40B4-BE49-F238E27FC236}">
                <a16:creationId xmlns:a16="http://schemas.microsoft.com/office/drawing/2014/main" id="{77623FAC-AB01-4B2E-AEC1-3185A50B1680}"/>
              </a:ext>
            </a:extLst>
          </p:cNvPr>
          <p:cNvSpPr/>
          <p:nvPr/>
        </p:nvSpPr>
        <p:spPr>
          <a:xfrm>
            <a:off x="-5098" y="4842746"/>
            <a:ext cx="12199646" cy="2015254"/>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5BA59B7-6FC6-4E28-9CF7-23D98E7B8958}"/>
              </a:ext>
            </a:extLst>
          </p:cNvPr>
          <p:cNvSpPr txBox="1"/>
          <p:nvPr/>
        </p:nvSpPr>
        <p:spPr>
          <a:xfrm>
            <a:off x="2550" y="4950884"/>
            <a:ext cx="12191998" cy="923330"/>
          </a:xfrm>
          <a:prstGeom prst="rect">
            <a:avLst/>
          </a:prstGeom>
          <a:noFill/>
        </p:spPr>
        <p:txBody>
          <a:bodyPr wrap="square" rtlCol="0">
            <a:spAutoFit/>
          </a:bodyPr>
          <a:lstStyle/>
          <a:p>
            <a:pPr algn="ctr"/>
            <a:r>
              <a:rPr lang="en-US" sz="5400" b="1" dirty="0">
                <a:solidFill>
                  <a:srgbClr val="26A5C8"/>
                </a:solidFill>
                <a:latin typeface="Arial" panose="020B0604020202020204" pitchFamily="34" charset="0"/>
                <a:cs typeface="Arial" panose="020B0604020202020204" pitchFamily="34" charset="0"/>
              </a:rPr>
              <a:t>BRUNSWICK TRANSIT STUDY</a:t>
            </a:r>
          </a:p>
        </p:txBody>
      </p:sp>
      <p:sp>
        <p:nvSpPr>
          <p:cNvPr id="4" name="TextBox 3">
            <a:extLst>
              <a:ext uri="{FF2B5EF4-FFF2-40B4-BE49-F238E27FC236}">
                <a16:creationId xmlns:a16="http://schemas.microsoft.com/office/drawing/2014/main" id="{A9A4FCC5-1F7F-4CC0-95FB-219FFB5910CF}"/>
              </a:ext>
            </a:extLst>
          </p:cNvPr>
          <p:cNvSpPr txBox="1"/>
          <p:nvPr/>
        </p:nvSpPr>
        <p:spPr>
          <a:xfrm>
            <a:off x="2550" y="6015856"/>
            <a:ext cx="12191998" cy="415498"/>
          </a:xfrm>
          <a:prstGeom prst="rect">
            <a:avLst/>
          </a:prstGeom>
          <a:noFill/>
        </p:spPr>
        <p:txBody>
          <a:bodyPr wrap="square" bIns="0" rtlCol="0">
            <a:spAutoFit/>
          </a:bodyPr>
          <a:lstStyle/>
          <a:p>
            <a:pPr algn="ctr"/>
            <a:r>
              <a:rPr lang="en-US" sz="2400" dirty="0">
                <a:solidFill>
                  <a:srgbClr val="26A5C8"/>
                </a:solidFill>
                <a:latin typeface="Arial" panose="020B0604020202020204" pitchFamily="34" charset="0"/>
                <a:cs typeface="Arial" panose="020B0604020202020204" pitchFamily="34" charset="0"/>
              </a:rPr>
              <a:t>April 2021</a:t>
            </a:r>
          </a:p>
        </p:txBody>
      </p:sp>
      <p:cxnSp>
        <p:nvCxnSpPr>
          <p:cNvPr id="10" name="Straight Connector 9">
            <a:extLst>
              <a:ext uri="{FF2B5EF4-FFF2-40B4-BE49-F238E27FC236}">
                <a16:creationId xmlns:a16="http://schemas.microsoft.com/office/drawing/2014/main" id="{A644CA96-31EF-43F9-B2FA-4B45F1890FA3}"/>
              </a:ext>
            </a:extLst>
          </p:cNvPr>
          <p:cNvCxnSpPr>
            <a:cxnSpLocks/>
          </p:cNvCxnSpPr>
          <p:nvPr/>
        </p:nvCxnSpPr>
        <p:spPr>
          <a:xfrm>
            <a:off x="4260785" y="5900709"/>
            <a:ext cx="3675529" cy="0"/>
          </a:xfrm>
          <a:prstGeom prst="line">
            <a:avLst/>
          </a:prstGeom>
          <a:ln w="9525">
            <a:solidFill>
              <a:srgbClr val="26A5C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1D547AB0-5EE2-4E6F-8AAD-40D34484D834}"/>
              </a:ext>
            </a:extLst>
          </p:cNvPr>
          <p:cNvSpPr/>
          <p:nvPr/>
        </p:nvSpPr>
        <p:spPr>
          <a:xfrm>
            <a:off x="7936314" y="4418323"/>
            <a:ext cx="4250588" cy="420588"/>
          </a:xfrm>
          <a:prstGeom prst="rect">
            <a:avLst/>
          </a:prstGeom>
          <a:solidFill>
            <a:srgbClr val="26A5C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26A5C8"/>
              </a:highlight>
            </a:endParaRPr>
          </a:p>
        </p:txBody>
      </p:sp>
      <p:sp>
        <p:nvSpPr>
          <p:cNvPr id="16" name="TextBox 15">
            <a:extLst>
              <a:ext uri="{FF2B5EF4-FFF2-40B4-BE49-F238E27FC236}">
                <a16:creationId xmlns:a16="http://schemas.microsoft.com/office/drawing/2014/main" id="{B63281B5-3317-4422-A28A-64F9F5CA2928}"/>
              </a:ext>
            </a:extLst>
          </p:cNvPr>
          <p:cNvSpPr txBox="1"/>
          <p:nvPr/>
        </p:nvSpPr>
        <p:spPr>
          <a:xfrm>
            <a:off x="7943960" y="4414488"/>
            <a:ext cx="4250588" cy="353943"/>
          </a:xfrm>
          <a:prstGeom prst="rect">
            <a:avLst/>
          </a:prstGeom>
          <a:noFill/>
        </p:spPr>
        <p:txBody>
          <a:bodyPr wrap="square" bIns="0" rtlCol="0">
            <a:spAutoFit/>
          </a:bodyPr>
          <a:lstStyle/>
          <a:p>
            <a:pPr algn="ctr"/>
            <a:r>
              <a:rPr lang="en-US" sz="2000" b="1" spc="300" dirty="0">
                <a:solidFill>
                  <a:schemeClr val="tx1">
                    <a:lumMod val="85000"/>
                    <a:lumOff val="15000"/>
                  </a:schemeClr>
                </a:solidFill>
                <a:cs typeface="Arial" panose="020B0604020202020204" pitchFamily="34" charset="0"/>
              </a:rPr>
              <a:t>Final Plan</a:t>
            </a:r>
          </a:p>
        </p:txBody>
      </p:sp>
    </p:spTree>
    <p:extLst>
      <p:ext uri="{BB962C8B-B14F-4D97-AF65-F5344CB8AC3E}">
        <p14:creationId xmlns:p14="http://schemas.microsoft.com/office/powerpoint/2010/main" val="366010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A19A656-C4EB-423F-9D7C-E042D4F36F50}"/>
              </a:ext>
            </a:extLst>
          </p:cNvPr>
          <p:cNvSpPr/>
          <p:nvPr/>
        </p:nvSpPr>
        <p:spPr>
          <a:xfrm>
            <a:off x="0" y="651752"/>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Frequency and Expanded Service Hours</a:t>
            </a:r>
          </a:p>
        </p:txBody>
      </p:sp>
      <p:graphicFrame>
        <p:nvGraphicFramePr>
          <p:cNvPr id="2" name="Table 2">
            <a:extLst>
              <a:ext uri="{FF2B5EF4-FFF2-40B4-BE49-F238E27FC236}">
                <a16:creationId xmlns:a16="http://schemas.microsoft.com/office/drawing/2014/main" id="{6F396DE1-6759-4A19-8A33-F2A142D7F2B9}"/>
              </a:ext>
            </a:extLst>
          </p:cNvPr>
          <p:cNvGraphicFramePr>
            <a:graphicFrameLocks noGrp="1"/>
          </p:cNvGraphicFramePr>
          <p:nvPr>
            <p:extLst>
              <p:ext uri="{D42A27DB-BD31-4B8C-83A1-F6EECF244321}">
                <p14:modId xmlns:p14="http://schemas.microsoft.com/office/powerpoint/2010/main" val="509040979"/>
              </p:ext>
            </p:extLst>
          </p:nvPr>
        </p:nvGraphicFramePr>
        <p:xfrm>
          <a:off x="2106386" y="1904301"/>
          <a:ext cx="9680146" cy="4488110"/>
        </p:xfrm>
        <a:graphic>
          <a:graphicData uri="http://schemas.openxmlformats.org/drawingml/2006/table">
            <a:tbl>
              <a:tblPr firstRow="1" bandRow="1">
                <a:tableStyleId>{5C22544A-7EE6-4342-B048-85BDC9FD1C3A}</a:tableStyleId>
              </a:tblPr>
              <a:tblGrid>
                <a:gridCol w="691439">
                  <a:extLst>
                    <a:ext uri="{9D8B030D-6E8A-4147-A177-3AD203B41FA5}">
                      <a16:colId xmlns:a16="http://schemas.microsoft.com/office/drawing/2014/main" val="527174106"/>
                    </a:ext>
                  </a:extLst>
                </a:gridCol>
                <a:gridCol w="691439">
                  <a:extLst>
                    <a:ext uri="{9D8B030D-6E8A-4147-A177-3AD203B41FA5}">
                      <a16:colId xmlns:a16="http://schemas.microsoft.com/office/drawing/2014/main" val="1599032348"/>
                    </a:ext>
                  </a:extLst>
                </a:gridCol>
                <a:gridCol w="691439">
                  <a:extLst>
                    <a:ext uri="{9D8B030D-6E8A-4147-A177-3AD203B41FA5}">
                      <a16:colId xmlns:a16="http://schemas.microsoft.com/office/drawing/2014/main" val="1295670736"/>
                    </a:ext>
                  </a:extLst>
                </a:gridCol>
                <a:gridCol w="691439">
                  <a:extLst>
                    <a:ext uri="{9D8B030D-6E8A-4147-A177-3AD203B41FA5}">
                      <a16:colId xmlns:a16="http://schemas.microsoft.com/office/drawing/2014/main" val="2653412993"/>
                    </a:ext>
                  </a:extLst>
                </a:gridCol>
                <a:gridCol w="691439">
                  <a:extLst>
                    <a:ext uri="{9D8B030D-6E8A-4147-A177-3AD203B41FA5}">
                      <a16:colId xmlns:a16="http://schemas.microsoft.com/office/drawing/2014/main" val="608003560"/>
                    </a:ext>
                  </a:extLst>
                </a:gridCol>
                <a:gridCol w="691439">
                  <a:extLst>
                    <a:ext uri="{9D8B030D-6E8A-4147-A177-3AD203B41FA5}">
                      <a16:colId xmlns:a16="http://schemas.microsoft.com/office/drawing/2014/main" val="1576863493"/>
                    </a:ext>
                  </a:extLst>
                </a:gridCol>
                <a:gridCol w="691439">
                  <a:extLst>
                    <a:ext uri="{9D8B030D-6E8A-4147-A177-3AD203B41FA5}">
                      <a16:colId xmlns:a16="http://schemas.microsoft.com/office/drawing/2014/main" val="2038995446"/>
                    </a:ext>
                  </a:extLst>
                </a:gridCol>
                <a:gridCol w="691439">
                  <a:extLst>
                    <a:ext uri="{9D8B030D-6E8A-4147-A177-3AD203B41FA5}">
                      <a16:colId xmlns:a16="http://schemas.microsoft.com/office/drawing/2014/main" val="3362429363"/>
                    </a:ext>
                  </a:extLst>
                </a:gridCol>
                <a:gridCol w="691439">
                  <a:extLst>
                    <a:ext uri="{9D8B030D-6E8A-4147-A177-3AD203B41FA5}">
                      <a16:colId xmlns:a16="http://schemas.microsoft.com/office/drawing/2014/main" val="1145215578"/>
                    </a:ext>
                  </a:extLst>
                </a:gridCol>
                <a:gridCol w="691439">
                  <a:extLst>
                    <a:ext uri="{9D8B030D-6E8A-4147-A177-3AD203B41FA5}">
                      <a16:colId xmlns:a16="http://schemas.microsoft.com/office/drawing/2014/main" val="1403263918"/>
                    </a:ext>
                  </a:extLst>
                </a:gridCol>
                <a:gridCol w="691439">
                  <a:extLst>
                    <a:ext uri="{9D8B030D-6E8A-4147-A177-3AD203B41FA5}">
                      <a16:colId xmlns:a16="http://schemas.microsoft.com/office/drawing/2014/main" val="1266178931"/>
                    </a:ext>
                  </a:extLst>
                </a:gridCol>
                <a:gridCol w="691439">
                  <a:extLst>
                    <a:ext uri="{9D8B030D-6E8A-4147-A177-3AD203B41FA5}">
                      <a16:colId xmlns:a16="http://schemas.microsoft.com/office/drawing/2014/main" val="3990116553"/>
                    </a:ext>
                  </a:extLst>
                </a:gridCol>
                <a:gridCol w="691439">
                  <a:extLst>
                    <a:ext uri="{9D8B030D-6E8A-4147-A177-3AD203B41FA5}">
                      <a16:colId xmlns:a16="http://schemas.microsoft.com/office/drawing/2014/main" val="2152734998"/>
                    </a:ext>
                  </a:extLst>
                </a:gridCol>
                <a:gridCol w="691439">
                  <a:extLst>
                    <a:ext uri="{9D8B030D-6E8A-4147-A177-3AD203B41FA5}">
                      <a16:colId xmlns:a16="http://schemas.microsoft.com/office/drawing/2014/main" val="4282023724"/>
                    </a:ext>
                  </a:extLst>
                </a:gridCol>
              </a:tblGrid>
              <a:tr h="684946">
                <a:tc>
                  <a:txBody>
                    <a:bodyPr/>
                    <a:lstStyle/>
                    <a:p>
                      <a:pPr algn="ctr"/>
                      <a:r>
                        <a:rPr lang="en-US" sz="3200" dirty="0">
                          <a:solidFill>
                            <a:schemeClr val="tx1"/>
                          </a:solidFill>
                          <a:latin typeface="Arial" panose="020B0604020202020204" pitchFamily="34" charset="0"/>
                          <a:cs typeface="Arial" panose="020B0604020202020204" pitchFamily="34" charset="0"/>
                        </a:rPr>
                        <a:t>5</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6</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7</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8</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9</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10</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11</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12</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1</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2</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3</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4</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5</a:t>
                      </a:r>
                    </a:p>
                  </a:txBody>
                  <a:tcPr>
                    <a:noFill/>
                  </a:tcPr>
                </a:tc>
                <a:tc>
                  <a:txBody>
                    <a:bodyPr/>
                    <a:lstStyle/>
                    <a:p>
                      <a:pPr algn="ctr"/>
                      <a:r>
                        <a:rPr lang="en-US" sz="3200" dirty="0">
                          <a:solidFill>
                            <a:schemeClr val="tx1"/>
                          </a:solidFill>
                          <a:latin typeface="Arial" panose="020B0604020202020204" pitchFamily="34" charset="0"/>
                          <a:cs typeface="Arial" panose="020B0604020202020204" pitchFamily="34" charset="0"/>
                        </a:rPr>
                        <a:t>6</a:t>
                      </a:r>
                    </a:p>
                  </a:txBody>
                  <a:tcPr>
                    <a:noFill/>
                  </a:tcPr>
                </a:tc>
                <a:extLst>
                  <a:ext uri="{0D108BD9-81ED-4DB2-BD59-A6C34878D82A}">
                    <a16:rowId xmlns:a16="http://schemas.microsoft.com/office/drawing/2014/main" val="2136546436"/>
                  </a:ext>
                </a:extLst>
              </a:tr>
              <a:tr h="3803164">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sz="1800" kern="1200" dirty="0">
                        <a:solidFill>
                          <a:schemeClr val="dk1"/>
                        </a:solidFill>
                        <a:latin typeface="Arial" panose="020B0604020202020204" pitchFamily="34" charset="0"/>
                        <a:ea typeface="+mn-ea"/>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txBody>
                  <a:tcPr/>
                </a:tc>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txBody>
                  <a:tcPr>
                    <a:solidFill>
                      <a:srgbClr val="E9EBF5"/>
                    </a:solidFill>
                  </a:tcPr>
                </a:tc>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txBody>
                  <a:tcPr>
                    <a:solidFill>
                      <a:srgbClr val="E9EBF5"/>
                    </a:solidFill>
                  </a:tcPr>
                </a:tc>
                <a:tc>
                  <a:txBody>
                    <a:bodyPr/>
                    <a:lstStyle/>
                    <a:p>
                      <a:endParaRPr lang="en-US" dirty="0">
                        <a:latin typeface="Arial" panose="020B0604020202020204" pitchFamily="34" charset="0"/>
                        <a:cs typeface="Arial" panose="020B0604020202020204" pitchFamily="34" charset="0"/>
                      </a:endParaRPr>
                    </a:p>
                  </a:txBody>
                  <a:tcPr>
                    <a:noFill/>
                  </a:tcPr>
                </a:tc>
                <a:tc>
                  <a:txBody>
                    <a:bodyPr/>
                    <a:lstStyle/>
                    <a:p>
                      <a:endParaRPr lang="en-US" dirty="0">
                        <a:latin typeface="Arial" panose="020B0604020202020204" pitchFamily="34" charset="0"/>
                        <a:cs typeface="Arial" panose="020B0604020202020204" pitchFamily="34" charset="0"/>
                      </a:endParaRPr>
                    </a:p>
                  </a:txBody>
                  <a:tcPr>
                    <a:solidFill>
                      <a:srgbClr val="E9EBF5"/>
                    </a:solidFill>
                  </a:tcPr>
                </a:tc>
                <a:tc>
                  <a:txBody>
                    <a:bodyPr/>
                    <a:lstStyle/>
                    <a:p>
                      <a:endParaRPr lang="en-US"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944464518"/>
                  </a:ext>
                </a:extLst>
              </a:tr>
            </a:tbl>
          </a:graphicData>
        </a:graphic>
      </p:graphicFrame>
      <p:sp>
        <p:nvSpPr>
          <p:cNvPr id="6" name="TextBox 5">
            <a:extLst>
              <a:ext uri="{FF2B5EF4-FFF2-40B4-BE49-F238E27FC236}">
                <a16:creationId xmlns:a16="http://schemas.microsoft.com/office/drawing/2014/main" id="{D378CFB5-E27D-4D7B-BC1E-A0266255461A}"/>
              </a:ext>
            </a:extLst>
          </p:cNvPr>
          <p:cNvSpPr txBox="1"/>
          <p:nvPr/>
        </p:nvSpPr>
        <p:spPr>
          <a:xfrm>
            <a:off x="7218567" y="1534969"/>
            <a:ext cx="530915"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PM</a:t>
            </a:r>
          </a:p>
        </p:txBody>
      </p:sp>
      <p:sp>
        <p:nvSpPr>
          <p:cNvPr id="9" name="TextBox 8">
            <a:extLst>
              <a:ext uri="{FF2B5EF4-FFF2-40B4-BE49-F238E27FC236}">
                <a16:creationId xmlns:a16="http://schemas.microsoft.com/office/drawing/2014/main" id="{E08D877A-BF78-4F1A-9387-AAC7FFBE4DA4}"/>
              </a:ext>
            </a:extLst>
          </p:cNvPr>
          <p:cNvSpPr txBox="1"/>
          <p:nvPr/>
        </p:nvSpPr>
        <p:spPr>
          <a:xfrm>
            <a:off x="6703682" y="1534969"/>
            <a:ext cx="54373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AM</a:t>
            </a:r>
          </a:p>
        </p:txBody>
      </p:sp>
      <p:cxnSp>
        <p:nvCxnSpPr>
          <p:cNvPr id="11" name="Straight Arrow Connector 10">
            <a:extLst>
              <a:ext uri="{FF2B5EF4-FFF2-40B4-BE49-F238E27FC236}">
                <a16:creationId xmlns:a16="http://schemas.microsoft.com/office/drawing/2014/main" id="{2C96D561-51D6-46E2-B911-C999A019096E}"/>
              </a:ext>
            </a:extLst>
          </p:cNvPr>
          <p:cNvCxnSpPr>
            <a:stCxn id="6" idx="3"/>
          </p:cNvCxnSpPr>
          <p:nvPr/>
        </p:nvCxnSpPr>
        <p:spPr>
          <a:xfrm>
            <a:off x="7749482" y="1719635"/>
            <a:ext cx="18843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B7F4DF-DBFE-4E5E-851C-64A153A8AA5E}"/>
              </a:ext>
            </a:extLst>
          </p:cNvPr>
          <p:cNvCxnSpPr>
            <a:cxnSpLocks/>
            <a:stCxn id="9" idx="1"/>
          </p:cNvCxnSpPr>
          <p:nvPr/>
        </p:nvCxnSpPr>
        <p:spPr>
          <a:xfrm flipH="1">
            <a:off x="4980216" y="1719635"/>
            <a:ext cx="17234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C38643C-11C5-457F-91B8-C43310C30589}"/>
              </a:ext>
            </a:extLst>
          </p:cNvPr>
          <p:cNvSpPr txBox="1"/>
          <p:nvPr/>
        </p:nvSpPr>
        <p:spPr>
          <a:xfrm>
            <a:off x="405468" y="3500539"/>
            <a:ext cx="1297150"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Current</a:t>
            </a:r>
          </a:p>
        </p:txBody>
      </p:sp>
      <p:sp>
        <p:nvSpPr>
          <p:cNvPr id="16" name="TextBox 15">
            <a:extLst>
              <a:ext uri="{FF2B5EF4-FFF2-40B4-BE49-F238E27FC236}">
                <a16:creationId xmlns:a16="http://schemas.microsoft.com/office/drawing/2014/main" id="{8682573A-7261-4790-A089-B3D3C8835E79}"/>
              </a:ext>
            </a:extLst>
          </p:cNvPr>
          <p:cNvSpPr txBox="1"/>
          <p:nvPr/>
        </p:nvSpPr>
        <p:spPr>
          <a:xfrm>
            <a:off x="405467" y="4633161"/>
            <a:ext cx="1603324"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Proposed</a:t>
            </a:r>
          </a:p>
        </p:txBody>
      </p:sp>
      <p:sp>
        <p:nvSpPr>
          <p:cNvPr id="20" name="Oval 19">
            <a:extLst>
              <a:ext uri="{FF2B5EF4-FFF2-40B4-BE49-F238E27FC236}">
                <a16:creationId xmlns:a16="http://schemas.microsoft.com/office/drawing/2014/main" id="{D4D82B7D-220E-429D-99A9-758139442166}"/>
              </a:ext>
            </a:extLst>
          </p:cNvPr>
          <p:cNvSpPr/>
          <p:nvPr/>
        </p:nvSpPr>
        <p:spPr>
          <a:xfrm>
            <a:off x="3642736"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625E437-A455-4AD6-9187-D1C7D1DB1160}"/>
              </a:ext>
            </a:extLst>
          </p:cNvPr>
          <p:cNvSpPr txBox="1"/>
          <p:nvPr/>
        </p:nvSpPr>
        <p:spPr>
          <a:xfrm>
            <a:off x="790832" y="5696935"/>
            <a:ext cx="1274708" cy="646331"/>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Bus </a:t>
            </a:r>
          </a:p>
          <a:p>
            <a:r>
              <a:rPr lang="en-US" b="1" dirty="0">
                <a:latin typeface="Arial" panose="020B0604020202020204" pitchFamily="34" charset="0"/>
                <a:cs typeface="Arial" panose="020B0604020202020204" pitchFamily="34" charset="0"/>
              </a:rPr>
              <a:t>Departure</a:t>
            </a:r>
          </a:p>
        </p:txBody>
      </p:sp>
      <p:sp>
        <p:nvSpPr>
          <p:cNvPr id="30" name="Oval 29">
            <a:extLst>
              <a:ext uri="{FF2B5EF4-FFF2-40B4-BE49-F238E27FC236}">
                <a16:creationId xmlns:a16="http://schemas.microsoft.com/office/drawing/2014/main" id="{22DA9A96-3C49-4CD3-B301-C6F25CEA1703}"/>
              </a:ext>
            </a:extLst>
          </p:cNvPr>
          <p:cNvSpPr/>
          <p:nvPr/>
        </p:nvSpPr>
        <p:spPr>
          <a:xfrm>
            <a:off x="219143" y="5753498"/>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FD339A6-FBB0-4704-94ED-35A519D32D5D}"/>
              </a:ext>
            </a:extLst>
          </p:cNvPr>
          <p:cNvSpPr/>
          <p:nvPr/>
        </p:nvSpPr>
        <p:spPr>
          <a:xfrm>
            <a:off x="4438298"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9A4C1B5-7903-4926-9C12-5381FB85CDB4}"/>
              </a:ext>
            </a:extLst>
          </p:cNvPr>
          <p:cNvSpPr/>
          <p:nvPr/>
        </p:nvSpPr>
        <p:spPr>
          <a:xfrm>
            <a:off x="5233860"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A8776E6-E73D-4C77-AFF2-264703A2904A}"/>
              </a:ext>
            </a:extLst>
          </p:cNvPr>
          <p:cNvSpPr/>
          <p:nvPr/>
        </p:nvSpPr>
        <p:spPr>
          <a:xfrm>
            <a:off x="6029422"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53BAC58-44E9-4BB1-8A2E-08F5C3EC0A95}"/>
              </a:ext>
            </a:extLst>
          </p:cNvPr>
          <p:cNvSpPr/>
          <p:nvPr/>
        </p:nvSpPr>
        <p:spPr>
          <a:xfrm>
            <a:off x="6824984"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574B801D-DB19-472D-AD27-E71AE971F0BB}"/>
              </a:ext>
            </a:extLst>
          </p:cNvPr>
          <p:cNvSpPr/>
          <p:nvPr/>
        </p:nvSpPr>
        <p:spPr>
          <a:xfrm>
            <a:off x="7620546"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E52C43B2-9CDA-4C77-A689-118C013BAC19}"/>
              </a:ext>
            </a:extLst>
          </p:cNvPr>
          <p:cNvSpPr/>
          <p:nvPr/>
        </p:nvSpPr>
        <p:spPr>
          <a:xfrm>
            <a:off x="8416108"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C179E556-E37E-4B2F-B7E8-D01703475ACB}"/>
              </a:ext>
            </a:extLst>
          </p:cNvPr>
          <p:cNvSpPr/>
          <p:nvPr/>
        </p:nvSpPr>
        <p:spPr>
          <a:xfrm>
            <a:off x="9211670"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DCD871-3AC5-4C59-8D4E-ECED1B678DBF}"/>
              </a:ext>
            </a:extLst>
          </p:cNvPr>
          <p:cNvSpPr/>
          <p:nvPr/>
        </p:nvSpPr>
        <p:spPr>
          <a:xfrm>
            <a:off x="10007234" y="3429000"/>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2BF0C557-7B9C-431C-987D-D951072161E6}"/>
              </a:ext>
            </a:extLst>
          </p:cNvPr>
          <p:cNvSpPr/>
          <p:nvPr/>
        </p:nvSpPr>
        <p:spPr>
          <a:xfrm>
            <a:off x="6441504"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03613E8-5A98-4E29-B9E4-45639BA5A682}"/>
              </a:ext>
            </a:extLst>
          </p:cNvPr>
          <p:cNvSpPr/>
          <p:nvPr/>
        </p:nvSpPr>
        <p:spPr>
          <a:xfrm>
            <a:off x="4522485"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F3AC7D6-8F7D-4435-B43A-4C8A30A72B88}"/>
              </a:ext>
            </a:extLst>
          </p:cNvPr>
          <p:cNvSpPr/>
          <p:nvPr/>
        </p:nvSpPr>
        <p:spPr>
          <a:xfrm>
            <a:off x="3882812"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B9BFED9-F354-479A-891D-5CCFBE0C564E}"/>
              </a:ext>
            </a:extLst>
          </p:cNvPr>
          <p:cNvSpPr/>
          <p:nvPr/>
        </p:nvSpPr>
        <p:spPr>
          <a:xfrm>
            <a:off x="3243139"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F3FE44D3-9F5A-4360-9498-A5C18C2895C9}"/>
              </a:ext>
            </a:extLst>
          </p:cNvPr>
          <p:cNvSpPr/>
          <p:nvPr/>
        </p:nvSpPr>
        <p:spPr>
          <a:xfrm>
            <a:off x="5162158"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9987950B-46B9-4518-B8B5-A2B4AD35AC5A}"/>
              </a:ext>
            </a:extLst>
          </p:cNvPr>
          <p:cNvSpPr/>
          <p:nvPr/>
        </p:nvSpPr>
        <p:spPr>
          <a:xfrm>
            <a:off x="5801831"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B5C7003-83A3-4635-9A13-F97C67B8875D}"/>
              </a:ext>
            </a:extLst>
          </p:cNvPr>
          <p:cNvSpPr/>
          <p:nvPr/>
        </p:nvSpPr>
        <p:spPr>
          <a:xfrm>
            <a:off x="7081177"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F7CC9FB9-4BC1-420A-B576-522068FF96FB}"/>
              </a:ext>
            </a:extLst>
          </p:cNvPr>
          <p:cNvSpPr/>
          <p:nvPr/>
        </p:nvSpPr>
        <p:spPr>
          <a:xfrm>
            <a:off x="8360523"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2F3BA945-61D7-4A4A-B719-BE9C60F80DEF}"/>
              </a:ext>
            </a:extLst>
          </p:cNvPr>
          <p:cNvSpPr/>
          <p:nvPr/>
        </p:nvSpPr>
        <p:spPr>
          <a:xfrm>
            <a:off x="9000196"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426572E5-4511-4A79-B019-E1CFF41CF637}"/>
              </a:ext>
            </a:extLst>
          </p:cNvPr>
          <p:cNvSpPr/>
          <p:nvPr/>
        </p:nvSpPr>
        <p:spPr>
          <a:xfrm>
            <a:off x="9639869"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EB8D9878-CDF3-46A8-8ACC-360A31F50B96}"/>
              </a:ext>
            </a:extLst>
          </p:cNvPr>
          <p:cNvSpPr/>
          <p:nvPr/>
        </p:nvSpPr>
        <p:spPr>
          <a:xfrm>
            <a:off x="10279542"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2495046-FDF4-4A38-833E-87B84B5D6C94}"/>
              </a:ext>
            </a:extLst>
          </p:cNvPr>
          <p:cNvSpPr/>
          <p:nvPr/>
        </p:nvSpPr>
        <p:spPr>
          <a:xfrm>
            <a:off x="10919215"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DC61D4E8-5B59-4264-AA92-628D3AF16EE4}"/>
              </a:ext>
            </a:extLst>
          </p:cNvPr>
          <p:cNvSpPr/>
          <p:nvPr/>
        </p:nvSpPr>
        <p:spPr>
          <a:xfrm>
            <a:off x="11558884"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355605CD-58B2-4B64-A439-B79901572E02}"/>
              </a:ext>
            </a:extLst>
          </p:cNvPr>
          <p:cNvSpPr/>
          <p:nvPr/>
        </p:nvSpPr>
        <p:spPr>
          <a:xfrm>
            <a:off x="2603466"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peech Bubble: Rectangle with Corners Rounded 55">
            <a:extLst>
              <a:ext uri="{FF2B5EF4-FFF2-40B4-BE49-F238E27FC236}">
                <a16:creationId xmlns:a16="http://schemas.microsoft.com/office/drawing/2014/main" id="{4F8A65B5-FE87-41F7-8767-95899BDCD52C}"/>
              </a:ext>
            </a:extLst>
          </p:cNvPr>
          <p:cNvSpPr/>
          <p:nvPr/>
        </p:nvSpPr>
        <p:spPr>
          <a:xfrm>
            <a:off x="9220357" y="5853368"/>
            <a:ext cx="2499312" cy="705759"/>
          </a:xfrm>
          <a:prstGeom prst="wedgeRoundRectCallout">
            <a:avLst>
              <a:gd name="adj1" fmla="val 52694"/>
              <a:gd name="adj2" fmla="val -185058"/>
              <a:gd name="adj3" fmla="val 1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Meet the 6:22 PM Northbound BREEZ</a:t>
            </a:r>
          </a:p>
        </p:txBody>
      </p:sp>
      <p:sp>
        <p:nvSpPr>
          <p:cNvPr id="57" name="Oval 56">
            <a:extLst>
              <a:ext uri="{FF2B5EF4-FFF2-40B4-BE49-F238E27FC236}">
                <a16:creationId xmlns:a16="http://schemas.microsoft.com/office/drawing/2014/main" id="{EB21619C-25E5-415D-A666-6E108DBBA6F5}"/>
              </a:ext>
            </a:extLst>
          </p:cNvPr>
          <p:cNvSpPr/>
          <p:nvPr/>
        </p:nvSpPr>
        <p:spPr>
          <a:xfrm>
            <a:off x="7720850" y="4566811"/>
            <a:ext cx="522892" cy="533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peech Bubble: Rectangle with Corners Rounded 55">
            <a:extLst>
              <a:ext uri="{FF2B5EF4-FFF2-40B4-BE49-F238E27FC236}">
                <a16:creationId xmlns:a16="http://schemas.microsoft.com/office/drawing/2014/main" id="{4F8A65B5-FE87-41F7-8767-95899BDCD52C}"/>
              </a:ext>
            </a:extLst>
          </p:cNvPr>
          <p:cNvSpPr/>
          <p:nvPr/>
        </p:nvSpPr>
        <p:spPr>
          <a:xfrm flipH="1">
            <a:off x="3592736" y="5854766"/>
            <a:ext cx="2499312" cy="705759"/>
          </a:xfrm>
          <a:prstGeom prst="wedgeRoundRectCallout">
            <a:avLst>
              <a:gd name="adj1" fmla="val 52694"/>
              <a:gd name="adj2" fmla="val -185058"/>
              <a:gd name="adj3" fmla="val 16667"/>
            </a:avLst>
          </a:prstGeom>
          <a:solidFill>
            <a:srgbClr val="5BB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Meet the 6:45 AM Southbound BREEZ</a:t>
            </a:r>
          </a:p>
        </p:txBody>
      </p:sp>
    </p:spTree>
    <p:extLst>
      <p:ext uri="{BB962C8B-B14F-4D97-AF65-F5344CB8AC3E}">
        <p14:creationId xmlns:p14="http://schemas.microsoft.com/office/powerpoint/2010/main" val="3714144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AE0DE9C-A81D-4AA4-AE33-5106D2CCF619}"/>
              </a:ext>
            </a:extLst>
          </p:cNvPr>
          <p:cNvPicPr>
            <a:picLocks noChangeAspect="1"/>
          </p:cNvPicPr>
          <p:nvPr/>
        </p:nvPicPr>
        <p:blipFill rotWithShape="1">
          <a:blip r:embed="rId2"/>
          <a:srcRect t="25000"/>
          <a:stretch/>
        </p:blipFill>
        <p:spPr>
          <a:xfrm>
            <a:off x="20" y="10"/>
            <a:ext cx="12191980" cy="6857990"/>
          </a:xfrm>
          <a:prstGeom prst="rect">
            <a:avLst/>
          </a:prstGeom>
        </p:spPr>
      </p:pic>
      <p:sp>
        <p:nvSpPr>
          <p:cNvPr id="33" name="Rectangle 32">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44F9A3-BE8E-48BD-BF6D-588D109A9176}"/>
              </a:ext>
            </a:extLst>
          </p:cNvPr>
          <p:cNvSpPr>
            <a:spLocks noGrp="1"/>
          </p:cNvSpPr>
          <p:nvPr>
            <p:ph type="title"/>
          </p:nvPr>
        </p:nvSpPr>
        <p:spPr>
          <a:xfrm>
            <a:off x="594804" y="640263"/>
            <a:ext cx="6619811" cy="1344975"/>
          </a:xfrm>
        </p:spPr>
        <p:txBody>
          <a:bodyPr>
            <a:normAutofit/>
          </a:bodyPr>
          <a:lstStyle/>
          <a:p>
            <a:r>
              <a:rPr lang="en-US" sz="4000">
                <a:latin typeface="Arial" panose="020B0604020202020204" pitchFamily="34" charset="0"/>
                <a:cs typeface="Arial" panose="020B0604020202020204" pitchFamily="34" charset="0"/>
              </a:rPr>
              <a:t>Re-Branding Discussion</a:t>
            </a:r>
          </a:p>
        </p:txBody>
      </p:sp>
      <p:graphicFrame>
        <p:nvGraphicFramePr>
          <p:cNvPr id="5" name="Content Placeholder 2">
            <a:extLst>
              <a:ext uri="{FF2B5EF4-FFF2-40B4-BE49-F238E27FC236}">
                <a16:creationId xmlns:a16="http://schemas.microsoft.com/office/drawing/2014/main" id="{2B36142D-C62D-4384-9F82-A74CC709A340}"/>
              </a:ext>
            </a:extLst>
          </p:cNvPr>
          <p:cNvGraphicFramePr>
            <a:graphicFrameLocks noGrp="1"/>
          </p:cNvGraphicFramePr>
          <p:nvPr>
            <p:ph idx="1"/>
            <p:extLst>
              <p:ext uri="{D42A27DB-BD31-4B8C-83A1-F6EECF244321}">
                <p14:modId xmlns:p14="http://schemas.microsoft.com/office/powerpoint/2010/main" val="661362100"/>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72B9EA3-B30B-4176-8A3E-991BA9348B5D}"/>
              </a:ext>
            </a:extLst>
          </p:cNvPr>
          <p:cNvSpPr>
            <a:spLocks noGrp="1"/>
          </p:cNvSpPr>
          <p:nvPr>
            <p:ph type="sldNum" sz="quarter" idx="12"/>
          </p:nvPr>
        </p:nvSpPr>
        <p:spPr/>
        <p:txBody>
          <a:bodyPr/>
          <a:lstStyle/>
          <a:p>
            <a:pPr algn="r"/>
            <a:fld id="{9CBB59C3-6C36-41B3-8999-2255501DDCD6}" type="slidenum">
              <a:rPr lang="en-US" smtClean="0">
                <a:solidFill>
                  <a:schemeClr val="bg1"/>
                </a:solidFill>
                <a:latin typeface="Arial" panose="020B0604020202020204" pitchFamily="34" charset="0"/>
                <a:cs typeface="Arial" panose="020B0604020202020204" pitchFamily="34" charset="0"/>
              </a:rPr>
              <a:pPr algn="r"/>
              <a:t>11</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081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070F4E-DB32-436E-97D5-8D327FE9B824}"/>
              </a:ext>
            </a:extLst>
          </p:cNvPr>
          <p:cNvSpPr/>
          <p:nvPr/>
        </p:nvSpPr>
        <p:spPr>
          <a:xfrm>
            <a:off x="472284" y="0"/>
            <a:ext cx="3337715" cy="6858000"/>
          </a:xfrm>
          <a:prstGeom prst="rect">
            <a:avLst/>
          </a:prstGeom>
          <a:solidFill>
            <a:srgbClr val="26A5C8"/>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0" marR="0" lvl="0" indent="0" algn="ctr" fontAlgn="auto">
              <a:lnSpc>
                <a:spcPct val="90000"/>
              </a:lnSpc>
              <a:spcBef>
                <a:spcPct val="0"/>
              </a:spcBef>
              <a:spcAft>
                <a:spcPts val="600"/>
              </a:spcAft>
              <a:buClrTx/>
              <a:buSzTx/>
              <a:tabLst/>
              <a:defRPr/>
            </a:pPr>
            <a:r>
              <a:rPr lang="en-US" sz="5200" kern="1200" dirty="0">
                <a:solidFill>
                  <a:schemeClr val="bg1"/>
                </a:solidFill>
                <a:latin typeface="Arial" panose="020B0604020202020204" pitchFamily="34" charset="0"/>
                <a:ea typeface="+mj-ea"/>
                <a:cs typeface="Arial" panose="020B0604020202020204" pitchFamily="34" charset="0"/>
              </a:rPr>
              <a:t>Longer-Term Options</a:t>
            </a:r>
            <a:endParaRPr kumimoji="0" lang="en-US" sz="52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A2B903D6-3A46-4D5E-A2FD-29DCDC92FC79}"/>
              </a:ext>
            </a:extLst>
          </p:cNvPr>
          <p:cNvGraphicFramePr>
            <a:graphicFrameLocks noGrp="1"/>
          </p:cNvGraphicFramePr>
          <p:nvPr>
            <p:ph idx="1"/>
            <p:extLst>
              <p:ext uri="{D42A27DB-BD31-4B8C-83A1-F6EECF244321}">
                <p14:modId xmlns:p14="http://schemas.microsoft.com/office/powerpoint/2010/main" val="3284706052"/>
              </p:ext>
            </p:extLst>
          </p:nvPr>
        </p:nvGraphicFramePr>
        <p:xfrm>
          <a:off x="4178300" y="177800"/>
          <a:ext cx="6630174" cy="6540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28678A25-2764-42F4-9232-6D48FF1DCC7F}"/>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9754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ontent Placeholder 2">
            <a:extLst>
              <a:ext uri="{FF2B5EF4-FFF2-40B4-BE49-F238E27FC236}">
                <a16:creationId xmlns:a16="http://schemas.microsoft.com/office/drawing/2014/main" id="{D94A0F4A-D185-474A-ABA8-B4C03D567FA6}"/>
              </a:ext>
            </a:extLst>
          </p:cNvPr>
          <p:cNvGraphicFramePr>
            <a:graphicFrameLocks noGrp="1"/>
          </p:cNvGraphicFramePr>
          <p:nvPr>
            <p:ph idx="1"/>
            <p:extLst>
              <p:ext uri="{D42A27DB-BD31-4B8C-83A1-F6EECF244321}">
                <p14:modId xmlns:p14="http://schemas.microsoft.com/office/powerpoint/2010/main" val="427851620"/>
              </p:ext>
            </p:extLst>
          </p:nvPr>
        </p:nvGraphicFramePr>
        <p:xfrm>
          <a:off x="1585519" y="1825624"/>
          <a:ext cx="8307782" cy="4867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B0070F4E-DB32-436E-97D5-8D327FE9B824}"/>
              </a:ext>
            </a:extLst>
          </p:cNvPr>
          <p:cNvSpPr/>
          <p:nvPr/>
        </p:nvSpPr>
        <p:spPr>
          <a:xfrm>
            <a:off x="0" y="651752"/>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Arial" panose="020B0604020202020204" pitchFamily="34" charset="0"/>
                <a:cs typeface="Arial" panose="020B0604020202020204" pitchFamily="34" charset="0"/>
              </a:rPr>
              <a:t>Implementation Plan</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2" name="Group 11">
            <a:extLst>
              <a:ext uri="{FF2B5EF4-FFF2-40B4-BE49-F238E27FC236}">
                <a16:creationId xmlns:a16="http://schemas.microsoft.com/office/drawing/2014/main" id="{4FF80D25-AA58-43DA-A72F-7199701A4797}"/>
              </a:ext>
            </a:extLst>
          </p:cNvPr>
          <p:cNvGrpSpPr/>
          <p:nvPr/>
        </p:nvGrpSpPr>
        <p:grpSpPr>
          <a:xfrm>
            <a:off x="775918" y="444223"/>
            <a:ext cx="829534" cy="6413777"/>
            <a:chOff x="-12289" y="83552"/>
            <a:chExt cx="829534" cy="6414327"/>
          </a:xfrm>
        </p:grpSpPr>
        <p:sp>
          <p:nvSpPr>
            <p:cNvPr id="13" name="Arrow: Pentagon 12">
              <a:extLst>
                <a:ext uri="{FF2B5EF4-FFF2-40B4-BE49-F238E27FC236}">
                  <a16:creationId xmlns:a16="http://schemas.microsoft.com/office/drawing/2014/main" id="{C5674795-E17B-4D57-BFA7-C2B48396EB3F}"/>
                </a:ext>
              </a:extLst>
            </p:cNvPr>
            <p:cNvSpPr/>
            <p:nvPr/>
          </p:nvSpPr>
          <p:spPr>
            <a:xfrm rot="5400000">
              <a:off x="-2827727" y="2914478"/>
              <a:ext cx="6414327" cy="752475"/>
            </a:xfrm>
            <a:prstGeom prst="homePlate">
              <a:avLst/>
            </a:prstGeom>
            <a:gradFill>
              <a:gsLst>
                <a:gs pos="0">
                  <a:srgbClr val="7CCA62">
                    <a:lumMod val="60000"/>
                    <a:lumOff val="40000"/>
                  </a:srgbClr>
                </a:gs>
                <a:gs pos="100000">
                  <a:srgbClr val="17406D"/>
                </a:gs>
                <a:gs pos="61000">
                  <a:srgbClr val="17406D">
                    <a:lumMod val="60000"/>
                    <a:lumOff val="40000"/>
                  </a:srgbClr>
                </a:gs>
              </a:gsLst>
              <a:lin ang="10800000" scaled="0"/>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Text Box 2">
              <a:extLst>
                <a:ext uri="{FF2B5EF4-FFF2-40B4-BE49-F238E27FC236}">
                  <a16:creationId xmlns:a16="http://schemas.microsoft.com/office/drawing/2014/main" id="{636DEE30-99F2-4845-B652-21983AD2617D}"/>
                </a:ext>
              </a:extLst>
            </p:cNvPr>
            <p:cNvSpPr txBox="1">
              <a:spLocks noChangeArrowheads="1"/>
            </p:cNvSpPr>
            <p:nvPr/>
          </p:nvSpPr>
          <p:spPr bwMode="auto">
            <a:xfrm>
              <a:off x="0" y="134236"/>
              <a:ext cx="817245" cy="422275"/>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ts val="1200"/>
                </a:lnSpc>
                <a:spcBef>
                  <a:spcPts val="0"/>
                </a:spcBef>
                <a:spcAft>
                  <a:spcPts val="0"/>
                </a:spcAft>
                <a:buClrTx/>
                <a:buSzTx/>
                <a:buFontTx/>
                <a:buNone/>
                <a:tabLst>
                  <a:tab pos="180340" algn="l"/>
                </a:tabLst>
                <a:defRPr/>
              </a:pPr>
              <a:r>
                <a:rPr kumimoji="0" lang="en-US" sz="1800" b="1" i="0" u="none" strike="noStrike" kern="900" cap="none" spc="0" normalizeH="0" baseline="0" noProof="0" dirty="0">
                  <a:ln>
                    <a:noFill/>
                  </a:ln>
                  <a:solidFill>
                    <a:srgbClr val="FFFFFF"/>
                  </a:solidFill>
                  <a:effectLst/>
                  <a:uLnTx/>
                  <a:uFillTx/>
                  <a:latin typeface="Arial Black" panose="020B0A04020102020204" pitchFamily="34" charset="0"/>
                  <a:ea typeface="Arial" panose="020B0604020202020204" pitchFamily="34" charset="0"/>
                  <a:cs typeface="Arial" panose="020B0604020202020204" pitchFamily="34" charset="0"/>
                </a:rPr>
                <a:t>2021</a:t>
              </a:r>
              <a:endParaRPr kumimoji="0" lang="en-US" sz="1000" b="0" i="0" u="none" strike="noStrike" kern="90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4F48A373-F84F-48BA-8BCF-77D842954518}"/>
                </a:ext>
              </a:extLst>
            </p:cNvPr>
            <p:cNvSpPr txBox="1">
              <a:spLocks noChangeArrowheads="1"/>
            </p:cNvSpPr>
            <p:nvPr/>
          </p:nvSpPr>
          <p:spPr bwMode="auto">
            <a:xfrm>
              <a:off x="0" y="4458778"/>
              <a:ext cx="755650" cy="33337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ts val="1200"/>
                </a:lnSpc>
                <a:spcBef>
                  <a:spcPts val="0"/>
                </a:spcBef>
                <a:spcAft>
                  <a:spcPts val="0"/>
                </a:spcAft>
                <a:buClrTx/>
                <a:buSzTx/>
                <a:buFontTx/>
                <a:buNone/>
                <a:tabLst>
                  <a:tab pos="180340" algn="l"/>
                </a:tabLst>
                <a:defRPr/>
              </a:pPr>
              <a:r>
                <a:rPr kumimoji="0" lang="en-US" sz="1100" b="1" i="0" u="none" strike="noStrike" kern="900" cap="none" spc="0" normalizeH="0" baseline="0" noProof="0" dirty="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Fall</a:t>
              </a:r>
              <a:endParaRPr kumimoji="0" lang="en-US" sz="1000" b="0" i="0" u="none" strike="noStrike" kern="90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3BE4D902-949F-4DA9-81FC-597F0F9282A3}"/>
                </a:ext>
              </a:extLst>
            </p:cNvPr>
            <p:cNvSpPr txBox="1">
              <a:spLocks noChangeArrowheads="1"/>
            </p:cNvSpPr>
            <p:nvPr/>
          </p:nvSpPr>
          <p:spPr bwMode="auto">
            <a:xfrm>
              <a:off x="-12289" y="1370162"/>
              <a:ext cx="738505" cy="29718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ts val="1200"/>
                </a:lnSpc>
                <a:spcBef>
                  <a:spcPts val="0"/>
                </a:spcBef>
                <a:spcAft>
                  <a:spcPts val="0"/>
                </a:spcAft>
                <a:buClrTx/>
                <a:buSzTx/>
                <a:buFontTx/>
                <a:buNone/>
                <a:tabLst>
                  <a:tab pos="180340" algn="l"/>
                </a:tabLst>
                <a:defRPr/>
              </a:pPr>
              <a:r>
                <a:rPr kumimoji="0" lang="en-US" sz="1100" b="1" i="0" u="none" strike="noStrike" kern="900" cap="none" spc="0" normalizeH="0" baseline="0" noProof="0" dirty="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Spring</a:t>
              </a:r>
              <a:endParaRPr kumimoji="0" lang="en-US" sz="1000" b="0" i="0" u="none" strike="noStrike" kern="90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grpSp>
      <p:sp>
        <p:nvSpPr>
          <p:cNvPr id="18" name="Text Box 2">
            <a:extLst>
              <a:ext uri="{FF2B5EF4-FFF2-40B4-BE49-F238E27FC236}">
                <a16:creationId xmlns:a16="http://schemas.microsoft.com/office/drawing/2014/main" id="{0E261FB6-EEDA-4E14-BE88-81DB0640FB2B}"/>
              </a:ext>
            </a:extLst>
          </p:cNvPr>
          <p:cNvSpPr txBox="1">
            <a:spLocks noChangeArrowheads="1"/>
          </p:cNvSpPr>
          <p:nvPr/>
        </p:nvSpPr>
        <p:spPr bwMode="auto">
          <a:xfrm>
            <a:off x="717133" y="3282659"/>
            <a:ext cx="897797" cy="246221"/>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eaLnBrk="1" fontAlgn="auto" latinLnBrk="0" hangingPunct="1">
              <a:lnSpc>
                <a:spcPts val="1200"/>
              </a:lnSpc>
              <a:spcBef>
                <a:spcPts val="0"/>
              </a:spcBef>
              <a:spcAft>
                <a:spcPts val="0"/>
              </a:spcAft>
              <a:buClrTx/>
              <a:buSzTx/>
              <a:buFontTx/>
              <a:buNone/>
              <a:tabLst>
                <a:tab pos="180340" algn="l"/>
              </a:tabLst>
              <a:defRPr/>
            </a:pPr>
            <a:r>
              <a:rPr kumimoji="0" lang="en-US" sz="1100" b="1" i="0" u="none" strike="noStrike" kern="900" cap="none" spc="0" normalizeH="0" baseline="0" noProof="0" dirty="0">
                <a:ln>
                  <a:noFill/>
                </a:ln>
                <a:solidFill>
                  <a:srgbClr val="FFFFFF"/>
                </a:solidFill>
                <a:effectLst/>
                <a:uLnTx/>
                <a:uFillTx/>
                <a:latin typeface="Arial Black" panose="020B0A04020102020204" pitchFamily="34" charset="0"/>
                <a:ea typeface="Arial" panose="020B0604020202020204" pitchFamily="34" charset="0"/>
                <a:cs typeface="Times New Roman" panose="02020603050405020304" pitchFamily="18" charset="0"/>
              </a:rPr>
              <a:t>Summer</a:t>
            </a:r>
            <a:endParaRPr kumimoji="0" lang="en-US" sz="1000" b="0" i="0" u="none" strike="noStrike" kern="90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7D016B9-C5C5-4261-9C93-532BC0B231BD}"/>
              </a:ext>
            </a:extLst>
          </p:cNvPr>
          <p:cNvSpPr txBox="1"/>
          <p:nvPr/>
        </p:nvSpPr>
        <p:spPr>
          <a:xfrm>
            <a:off x="9893301" y="1825624"/>
            <a:ext cx="889987" cy="369332"/>
          </a:xfrm>
          <a:prstGeom prst="rect">
            <a:avLst/>
          </a:prstGeom>
          <a:noFill/>
        </p:spPr>
        <p:txBody>
          <a:bodyPr wrap="none" rtlCol="0">
            <a:spAutoFit/>
          </a:bodyPr>
          <a:lstStyle/>
          <a:p>
            <a:r>
              <a:rPr lang="en-US" dirty="0">
                <a:solidFill>
                  <a:schemeClr val="accent5"/>
                </a:solidFill>
                <a:latin typeface="Arial" panose="020B0604020202020204" pitchFamily="34" charset="0"/>
                <a:cs typeface="Arial" panose="020B0604020202020204" pitchFamily="34" charset="0"/>
              </a:rPr>
              <a:t>WMTS</a:t>
            </a:r>
          </a:p>
        </p:txBody>
      </p:sp>
      <p:sp>
        <p:nvSpPr>
          <p:cNvPr id="11" name="TextBox 10">
            <a:extLst>
              <a:ext uri="{FF2B5EF4-FFF2-40B4-BE49-F238E27FC236}">
                <a16:creationId xmlns:a16="http://schemas.microsoft.com/office/drawing/2014/main" id="{299EEF64-ECB9-4B69-9F44-D9FB076668AF}"/>
              </a:ext>
            </a:extLst>
          </p:cNvPr>
          <p:cNvSpPr txBox="1"/>
          <p:nvPr/>
        </p:nvSpPr>
        <p:spPr>
          <a:xfrm>
            <a:off x="9883141" y="2210450"/>
            <a:ext cx="723340"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a:t>
            </a:r>
          </a:p>
        </p:txBody>
      </p:sp>
      <p:sp>
        <p:nvSpPr>
          <p:cNvPr id="15" name="TextBox 14">
            <a:extLst>
              <a:ext uri="{FF2B5EF4-FFF2-40B4-BE49-F238E27FC236}">
                <a16:creationId xmlns:a16="http://schemas.microsoft.com/office/drawing/2014/main" id="{258BADB3-73CA-431E-BCDD-D02F0475B7B7}"/>
              </a:ext>
            </a:extLst>
          </p:cNvPr>
          <p:cNvSpPr txBox="1"/>
          <p:nvPr/>
        </p:nvSpPr>
        <p:spPr>
          <a:xfrm>
            <a:off x="9893301" y="2608020"/>
            <a:ext cx="2235677" cy="338554"/>
          </a:xfrm>
          <a:prstGeom prst="rect">
            <a:avLst/>
          </a:prstGeom>
          <a:noFill/>
        </p:spPr>
        <p:txBody>
          <a:bodyPr wrap="none" rtlCol="0">
            <a:spAutoFit/>
          </a:bodyPr>
          <a:lstStyle/>
          <a:p>
            <a:r>
              <a:rPr lang="en-US" sz="1600" dirty="0">
                <a:solidFill>
                  <a:schemeClr val="accent6"/>
                </a:solidFill>
                <a:latin typeface="Arial" panose="020B0604020202020204" pitchFamily="34" charset="0"/>
                <a:cs typeface="Arial" panose="020B0604020202020204" pitchFamily="34" charset="0"/>
              </a:rPr>
              <a:t>Town </a:t>
            </a:r>
            <a:r>
              <a:rPr lang="en-US" sz="1600" dirty="0">
                <a:latin typeface="Arial" panose="020B0604020202020204" pitchFamily="34" charset="0"/>
                <a:cs typeface="Arial" panose="020B0604020202020204" pitchFamily="34" charset="0"/>
              </a:rPr>
              <a:t>/ </a:t>
            </a:r>
            <a:r>
              <a:rPr lang="en-US" sz="1600" dirty="0">
                <a:solidFill>
                  <a:schemeClr val="accent4"/>
                </a:solidFill>
                <a:latin typeface="Arial" panose="020B0604020202020204" pitchFamily="34" charset="0"/>
                <a:cs typeface="Arial" panose="020B0604020202020204" pitchFamily="34" charset="0"/>
              </a:rPr>
              <a:t>MDOT </a:t>
            </a:r>
            <a:r>
              <a:rPr lang="en-US" sz="1600" dirty="0">
                <a:latin typeface="Arial" panose="020B0604020202020204" pitchFamily="34" charset="0"/>
                <a:cs typeface="Arial" panose="020B0604020202020204" pitchFamily="34" charset="0"/>
              </a:rPr>
              <a:t>/ </a:t>
            </a:r>
            <a:r>
              <a:rPr lang="en-US" sz="1600" dirty="0">
                <a:solidFill>
                  <a:schemeClr val="accent5"/>
                </a:solidFill>
                <a:latin typeface="Arial" panose="020B0604020202020204" pitchFamily="34" charset="0"/>
                <a:cs typeface="Arial" panose="020B0604020202020204" pitchFamily="34" charset="0"/>
              </a:rPr>
              <a:t>WMTS</a:t>
            </a:r>
            <a:endParaRPr lang="en-US" sz="1600" dirty="0">
              <a:solidFill>
                <a:schemeClr val="accent4"/>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530976C-F078-4D9E-B1AC-BCECEB9BD334}"/>
              </a:ext>
            </a:extLst>
          </p:cNvPr>
          <p:cNvSpPr txBox="1"/>
          <p:nvPr/>
        </p:nvSpPr>
        <p:spPr>
          <a:xfrm>
            <a:off x="9883141" y="2964608"/>
            <a:ext cx="1621021"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p>
        </p:txBody>
      </p:sp>
      <p:sp>
        <p:nvSpPr>
          <p:cNvPr id="21" name="TextBox 20">
            <a:extLst>
              <a:ext uri="{FF2B5EF4-FFF2-40B4-BE49-F238E27FC236}">
                <a16:creationId xmlns:a16="http://schemas.microsoft.com/office/drawing/2014/main" id="{349F2AB9-EAD5-4445-B1FE-3C0F8CAB5982}"/>
              </a:ext>
            </a:extLst>
          </p:cNvPr>
          <p:cNvSpPr txBox="1"/>
          <p:nvPr/>
        </p:nvSpPr>
        <p:spPr>
          <a:xfrm>
            <a:off x="9893301" y="3327395"/>
            <a:ext cx="723340"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a:t>
            </a:r>
          </a:p>
        </p:txBody>
      </p:sp>
      <p:sp>
        <p:nvSpPr>
          <p:cNvPr id="22" name="TextBox 21">
            <a:extLst>
              <a:ext uri="{FF2B5EF4-FFF2-40B4-BE49-F238E27FC236}">
                <a16:creationId xmlns:a16="http://schemas.microsoft.com/office/drawing/2014/main" id="{5EAED55C-A072-40B0-A0B9-754E88EEC3F8}"/>
              </a:ext>
            </a:extLst>
          </p:cNvPr>
          <p:cNvSpPr txBox="1"/>
          <p:nvPr/>
        </p:nvSpPr>
        <p:spPr>
          <a:xfrm>
            <a:off x="9908789" y="3727543"/>
            <a:ext cx="1621021"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p>
        </p:txBody>
      </p:sp>
      <p:sp>
        <p:nvSpPr>
          <p:cNvPr id="24" name="TextBox 23">
            <a:extLst>
              <a:ext uri="{FF2B5EF4-FFF2-40B4-BE49-F238E27FC236}">
                <a16:creationId xmlns:a16="http://schemas.microsoft.com/office/drawing/2014/main" id="{30F1703D-9B8C-49DB-A128-9BB4AB662CF2}"/>
              </a:ext>
            </a:extLst>
          </p:cNvPr>
          <p:cNvSpPr txBox="1"/>
          <p:nvPr/>
        </p:nvSpPr>
        <p:spPr>
          <a:xfrm>
            <a:off x="9893301" y="4090330"/>
            <a:ext cx="723340"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a:t>
            </a:r>
          </a:p>
        </p:txBody>
      </p:sp>
      <p:sp>
        <p:nvSpPr>
          <p:cNvPr id="25" name="TextBox 24">
            <a:extLst>
              <a:ext uri="{FF2B5EF4-FFF2-40B4-BE49-F238E27FC236}">
                <a16:creationId xmlns:a16="http://schemas.microsoft.com/office/drawing/2014/main" id="{159177AA-8353-4732-8B6C-4D0452060F03}"/>
              </a:ext>
            </a:extLst>
          </p:cNvPr>
          <p:cNvSpPr txBox="1"/>
          <p:nvPr/>
        </p:nvSpPr>
        <p:spPr>
          <a:xfrm>
            <a:off x="9878563" y="4459662"/>
            <a:ext cx="1757854" cy="369332"/>
          </a:xfrm>
          <a:prstGeom prst="rect">
            <a:avLst/>
          </a:prstGeom>
          <a:noFill/>
        </p:spPr>
        <p:txBody>
          <a:bodyPr wrap="none" rtlCol="0">
            <a:spAutoFit/>
          </a:bodyPr>
          <a:lstStyle/>
          <a:p>
            <a:r>
              <a:rPr lang="en-US" dirty="0">
                <a:solidFill>
                  <a:schemeClr val="accent4"/>
                </a:solidFill>
                <a:latin typeface="Arial" panose="020B0604020202020204" pitchFamily="34" charset="0"/>
                <a:cs typeface="Arial" panose="020B0604020202020204" pitchFamily="34" charset="0"/>
              </a:rPr>
              <a:t>MDOT</a:t>
            </a:r>
            <a:r>
              <a:rPr lang="en-US" dirty="0">
                <a:solidFill>
                  <a:schemeClr val="accent6"/>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p>
        </p:txBody>
      </p:sp>
      <p:sp>
        <p:nvSpPr>
          <p:cNvPr id="26" name="TextBox 25">
            <a:extLst>
              <a:ext uri="{FF2B5EF4-FFF2-40B4-BE49-F238E27FC236}">
                <a16:creationId xmlns:a16="http://schemas.microsoft.com/office/drawing/2014/main" id="{642998ED-F582-46B2-8033-13D831CF5EF5}"/>
              </a:ext>
            </a:extLst>
          </p:cNvPr>
          <p:cNvSpPr txBox="1"/>
          <p:nvPr/>
        </p:nvSpPr>
        <p:spPr>
          <a:xfrm>
            <a:off x="9878563" y="4844161"/>
            <a:ext cx="1621021"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p>
        </p:txBody>
      </p:sp>
      <p:sp>
        <p:nvSpPr>
          <p:cNvPr id="27" name="TextBox 26">
            <a:extLst>
              <a:ext uri="{FF2B5EF4-FFF2-40B4-BE49-F238E27FC236}">
                <a16:creationId xmlns:a16="http://schemas.microsoft.com/office/drawing/2014/main" id="{86BA8C3A-142E-49A2-AFAC-614B8766E32A}"/>
              </a:ext>
            </a:extLst>
          </p:cNvPr>
          <p:cNvSpPr txBox="1"/>
          <p:nvPr/>
        </p:nvSpPr>
        <p:spPr>
          <a:xfrm>
            <a:off x="9878562" y="5199365"/>
            <a:ext cx="1621021"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p>
        </p:txBody>
      </p:sp>
      <p:sp>
        <p:nvSpPr>
          <p:cNvPr id="28" name="TextBox 27">
            <a:extLst>
              <a:ext uri="{FF2B5EF4-FFF2-40B4-BE49-F238E27FC236}">
                <a16:creationId xmlns:a16="http://schemas.microsoft.com/office/drawing/2014/main" id="{49EB1ED6-1EAD-46B2-A2C3-1F7573375516}"/>
              </a:ext>
            </a:extLst>
          </p:cNvPr>
          <p:cNvSpPr txBox="1"/>
          <p:nvPr/>
        </p:nvSpPr>
        <p:spPr>
          <a:xfrm>
            <a:off x="9893301" y="5558881"/>
            <a:ext cx="1621021"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endParaRPr lang="en-US" dirty="0">
              <a:solidFill>
                <a:schemeClr val="accent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8A932C2-054A-4B1E-B66A-B8B06FDD29B3}"/>
              </a:ext>
            </a:extLst>
          </p:cNvPr>
          <p:cNvSpPr txBox="1"/>
          <p:nvPr/>
        </p:nvSpPr>
        <p:spPr>
          <a:xfrm>
            <a:off x="9878562" y="5952448"/>
            <a:ext cx="723340"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a:t>
            </a:r>
          </a:p>
        </p:txBody>
      </p:sp>
      <p:sp>
        <p:nvSpPr>
          <p:cNvPr id="30" name="TextBox 29">
            <a:extLst>
              <a:ext uri="{FF2B5EF4-FFF2-40B4-BE49-F238E27FC236}">
                <a16:creationId xmlns:a16="http://schemas.microsoft.com/office/drawing/2014/main" id="{4DEBDE81-777E-4BD2-BC68-36CF45825982}"/>
              </a:ext>
            </a:extLst>
          </p:cNvPr>
          <p:cNvSpPr txBox="1"/>
          <p:nvPr/>
        </p:nvSpPr>
        <p:spPr>
          <a:xfrm>
            <a:off x="9893301" y="6330765"/>
            <a:ext cx="1621021" cy="369332"/>
          </a:xfrm>
          <a:prstGeom prst="rect">
            <a:avLst/>
          </a:prstGeom>
          <a:noFill/>
        </p:spPr>
        <p:txBody>
          <a:bodyPr wrap="none" rtlCol="0">
            <a:spAutoFit/>
          </a:bodyPr>
          <a:lstStyle/>
          <a:p>
            <a:r>
              <a:rPr lang="en-US" dirty="0">
                <a:solidFill>
                  <a:schemeClr val="accent6"/>
                </a:solidFill>
                <a:latin typeface="Arial" panose="020B0604020202020204" pitchFamily="34" charset="0"/>
                <a:cs typeface="Arial" panose="020B0604020202020204" pitchFamily="34" charset="0"/>
              </a:rPr>
              <a:t>Town </a:t>
            </a:r>
            <a:r>
              <a:rPr lang="en-US" dirty="0">
                <a:latin typeface="Arial" panose="020B0604020202020204" pitchFamily="34" charset="0"/>
                <a:cs typeface="Arial" panose="020B0604020202020204" pitchFamily="34" charset="0"/>
              </a:rPr>
              <a:t>/ </a:t>
            </a:r>
            <a:r>
              <a:rPr lang="en-US" dirty="0">
                <a:solidFill>
                  <a:schemeClr val="accent5"/>
                </a:solidFill>
                <a:latin typeface="Arial" panose="020B0604020202020204" pitchFamily="34" charset="0"/>
                <a:cs typeface="Arial" panose="020B0604020202020204" pitchFamily="34" charset="0"/>
              </a:rPr>
              <a:t>WMTS</a:t>
            </a:r>
          </a:p>
        </p:txBody>
      </p:sp>
      <p:sp>
        <p:nvSpPr>
          <p:cNvPr id="3" name="Slide Number Placeholder 2">
            <a:extLst>
              <a:ext uri="{FF2B5EF4-FFF2-40B4-BE49-F238E27FC236}">
                <a16:creationId xmlns:a16="http://schemas.microsoft.com/office/drawing/2014/main" id="{1421CF79-41E2-4AB1-A7E6-95D01935E77D}"/>
              </a:ext>
            </a:extLst>
          </p:cNvPr>
          <p:cNvSpPr>
            <a:spLocks noGrp="1"/>
          </p:cNvSpPr>
          <p:nvPr>
            <p:ph type="sldNum" sz="quarter" idx="12"/>
          </p:nvPr>
        </p:nvSpPr>
        <p:spPr>
          <a:xfrm>
            <a:off x="9423400" y="6496050"/>
            <a:ext cx="2743200" cy="365125"/>
          </a:xfrm>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4141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6A5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01FB-4A48-40C2-B9A1-A38F667EBE61}"/>
              </a:ext>
            </a:extLst>
          </p:cNvPr>
          <p:cNvSpPr>
            <a:spLocks noGrp="1"/>
          </p:cNvSpPr>
          <p:nvPr>
            <p:ph type="title"/>
          </p:nvPr>
        </p:nvSpPr>
        <p:spPr>
          <a:xfrm>
            <a:off x="804673" y="1445494"/>
            <a:ext cx="3616856" cy="4376572"/>
          </a:xfrm>
        </p:spPr>
        <p:txBody>
          <a:bodyPr anchor="ctr">
            <a:normAutofit/>
          </a:bodyPr>
          <a:lstStyle/>
          <a:p>
            <a:r>
              <a:rPr lang="en-US" sz="4800" dirty="0">
                <a:latin typeface="Arial" panose="020B0604020202020204" pitchFamily="34" charset="0"/>
                <a:cs typeface="Arial" panose="020B0604020202020204" pitchFamily="34" charset="0"/>
              </a:rPr>
              <a:t>Next Steps</a:t>
            </a:r>
          </a:p>
        </p:txBody>
      </p:sp>
      <p:sp>
        <p:nvSpPr>
          <p:cNvPr id="14"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lowchart: Display 61">
            <a:extLst>
              <a:ext uri="{FF2B5EF4-FFF2-40B4-BE49-F238E27FC236}">
                <a16:creationId xmlns:a16="http://schemas.microsoft.com/office/drawing/2014/main" id="{9EC258E2-BA43-4F44-B472-56BA5DA7C90D}"/>
              </a:ext>
            </a:extLst>
          </p:cNvPr>
          <p:cNvSpPr/>
          <p:nvPr/>
        </p:nvSpPr>
        <p:spPr>
          <a:xfrm rot="10800000">
            <a:off x="5109210" y="-1270000"/>
            <a:ext cx="8594087" cy="8991600"/>
          </a:xfrm>
          <a:prstGeom prst="flowChartDisp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137337F-87ED-453D-8F89-A9E73E4B4013}"/>
              </a:ext>
            </a:extLst>
          </p:cNvPr>
          <p:cNvSpPr>
            <a:spLocks noGrp="1"/>
          </p:cNvSpPr>
          <p:nvPr>
            <p:ph idx="1"/>
          </p:nvPr>
        </p:nvSpPr>
        <p:spPr>
          <a:xfrm>
            <a:off x="6096000" y="538843"/>
            <a:ext cx="5501834" cy="5829300"/>
          </a:xfrm>
        </p:spPr>
        <p:txBody>
          <a:bodyPr anchor="ctr">
            <a:normAutofit/>
          </a:bodyPr>
          <a:lstStyle/>
          <a:p>
            <a:r>
              <a:rPr lang="en-US" dirty="0">
                <a:solidFill>
                  <a:schemeClr val="bg1"/>
                </a:solidFill>
                <a:latin typeface="Arial" panose="020B0604020202020204" pitchFamily="34" charset="0"/>
                <a:cs typeface="Arial" panose="020B0604020202020204" pitchFamily="34" charset="0"/>
              </a:rPr>
              <a:t>Finalize funding plan</a:t>
            </a:r>
          </a:p>
          <a:p>
            <a:pPr lvl="0"/>
            <a:r>
              <a:rPr lang="en-US" dirty="0">
                <a:solidFill>
                  <a:schemeClr val="bg1"/>
                </a:solidFill>
                <a:latin typeface="Arial" panose="020B0604020202020204" pitchFamily="34" charset="0"/>
                <a:cs typeface="Arial" panose="020B0604020202020204" pitchFamily="34" charset="0"/>
              </a:rPr>
              <a:t>Develop marketing plan/new branding scheme</a:t>
            </a:r>
          </a:p>
          <a:p>
            <a:pPr lvl="0"/>
            <a:r>
              <a:rPr lang="en-US" dirty="0">
                <a:solidFill>
                  <a:schemeClr val="bg1"/>
                </a:solidFill>
                <a:latin typeface="Arial" panose="020B0604020202020204" pitchFamily="34" charset="0"/>
                <a:cs typeface="Arial" panose="020B0604020202020204" pitchFamily="34" charset="0"/>
              </a:rPr>
              <a:t>Finalize implementation plan</a:t>
            </a:r>
          </a:p>
          <a:p>
            <a:pPr lvl="0"/>
            <a:r>
              <a:rPr lang="en-US" dirty="0">
                <a:solidFill>
                  <a:schemeClr val="bg1"/>
                </a:solidFill>
                <a:latin typeface="Arial" panose="020B0604020202020204" pitchFamily="34" charset="0"/>
                <a:cs typeface="Arial" panose="020B0604020202020204" pitchFamily="34" charset="0"/>
              </a:rPr>
              <a:t>Implement new and rebranded service in 2021</a:t>
            </a:r>
          </a:p>
          <a:p>
            <a:pPr lvl="0"/>
            <a:endParaRPr lang="en-US" dirty="0">
              <a:solidFill>
                <a:schemeClr val="bg1"/>
              </a:solidFill>
              <a:latin typeface="Arial" panose="020B0604020202020204" pitchFamily="34" charset="0"/>
              <a:cs typeface="Arial" panose="020B0604020202020204" pitchFamily="34" charset="0"/>
            </a:endParaRPr>
          </a:p>
        </p:txBody>
      </p:sp>
      <p:sp>
        <p:nvSpPr>
          <p:cNvPr id="61" name="Arc 57">
            <a:extLst>
              <a:ext uri="{FF2B5EF4-FFF2-40B4-BE49-F238E27FC236}">
                <a16:creationId xmlns:a16="http://schemas.microsoft.com/office/drawing/2014/main" id="{13539152-9C2E-4D83-ACB3-4CA0D6BE0161}"/>
              </a:ext>
            </a:extLst>
          </p:cNvPr>
          <p:cNvSpPr/>
          <p:nvPr/>
        </p:nvSpPr>
        <p:spPr>
          <a:xfrm rot="13500000">
            <a:off x="3347585" y="-224354"/>
            <a:ext cx="6967274" cy="6985231"/>
          </a:xfrm>
          <a:custGeom>
            <a:avLst/>
            <a:gdLst>
              <a:gd name="connsiteX0" fmla="*/ 3366189 w 6732378"/>
              <a:gd name="connsiteY0" fmla="*/ 0 h 6732378"/>
              <a:gd name="connsiteX1" fmla="*/ 6732378 w 6732378"/>
              <a:gd name="connsiteY1" fmla="*/ 3366189 h 6732378"/>
              <a:gd name="connsiteX2" fmla="*/ 3366189 w 6732378"/>
              <a:gd name="connsiteY2" fmla="*/ 3366189 h 6732378"/>
              <a:gd name="connsiteX3" fmla="*/ 3366189 w 6732378"/>
              <a:gd name="connsiteY3" fmla="*/ 0 h 6732378"/>
              <a:gd name="connsiteX0" fmla="*/ 3366189 w 6732378"/>
              <a:gd name="connsiteY0" fmla="*/ 0 h 6732378"/>
              <a:gd name="connsiteX1" fmla="*/ 6732378 w 6732378"/>
              <a:gd name="connsiteY1" fmla="*/ 3366189 h 6732378"/>
              <a:gd name="connsiteX0" fmla="*/ 1697268 w 5063457"/>
              <a:gd name="connsiteY0" fmla="*/ 1248255 h 4614444"/>
              <a:gd name="connsiteX1" fmla="*/ 5063457 w 5063457"/>
              <a:gd name="connsiteY1" fmla="*/ 4614444 h 4614444"/>
              <a:gd name="connsiteX2" fmla="*/ 1697268 w 5063457"/>
              <a:gd name="connsiteY2" fmla="*/ 4614444 h 4614444"/>
              <a:gd name="connsiteX3" fmla="*/ 1697268 w 5063457"/>
              <a:gd name="connsiteY3" fmla="*/ 1248255 h 4614444"/>
              <a:gd name="connsiteX0" fmla="*/ 0 w 5063457"/>
              <a:gd name="connsiteY0" fmla="*/ 0 h 4614444"/>
              <a:gd name="connsiteX1" fmla="*/ 5063457 w 5063457"/>
              <a:gd name="connsiteY1" fmla="*/ 4614444 h 4614444"/>
              <a:gd name="connsiteX0" fmla="*/ 1697268 w 5063457"/>
              <a:gd name="connsiteY0" fmla="*/ 1248255 h 4614444"/>
              <a:gd name="connsiteX1" fmla="*/ 5063457 w 5063457"/>
              <a:gd name="connsiteY1" fmla="*/ 4614444 h 4614444"/>
              <a:gd name="connsiteX2" fmla="*/ 1697268 w 5063457"/>
              <a:gd name="connsiteY2" fmla="*/ 4614444 h 4614444"/>
              <a:gd name="connsiteX3" fmla="*/ 1697268 w 5063457"/>
              <a:gd name="connsiteY3" fmla="*/ 1248255 h 4614444"/>
              <a:gd name="connsiteX0" fmla="*/ 0 w 5063457"/>
              <a:gd name="connsiteY0" fmla="*/ 0 h 4614444"/>
              <a:gd name="connsiteX1" fmla="*/ 5063457 w 5063457"/>
              <a:gd name="connsiteY1" fmla="*/ 4614444 h 4614444"/>
              <a:gd name="connsiteX0" fmla="*/ 799242 w 5063457"/>
              <a:gd name="connsiteY0" fmla="*/ 0 h 5467569"/>
              <a:gd name="connsiteX1" fmla="*/ 5063457 w 5063457"/>
              <a:gd name="connsiteY1" fmla="*/ 5467569 h 5467569"/>
              <a:gd name="connsiteX2" fmla="*/ 1697268 w 5063457"/>
              <a:gd name="connsiteY2" fmla="*/ 5467569 h 5467569"/>
              <a:gd name="connsiteX3" fmla="*/ 799242 w 5063457"/>
              <a:gd name="connsiteY3" fmla="*/ 0 h 5467569"/>
              <a:gd name="connsiteX0" fmla="*/ 0 w 5063457"/>
              <a:gd name="connsiteY0" fmla="*/ 853125 h 5467569"/>
              <a:gd name="connsiteX1" fmla="*/ 5063457 w 5063457"/>
              <a:gd name="connsiteY1" fmla="*/ 5467569 h 5467569"/>
              <a:gd name="connsiteX0" fmla="*/ 799242 w 5880661"/>
              <a:gd name="connsiteY0" fmla="*/ 0 h 5467569"/>
              <a:gd name="connsiteX1" fmla="*/ 5063457 w 5880661"/>
              <a:gd name="connsiteY1" fmla="*/ 5467569 h 5467569"/>
              <a:gd name="connsiteX2" fmla="*/ 1697268 w 5880661"/>
              <a:gd name="connsiteY2" fmla="*/ 5467569 h 5467569"/>
              <a:gd name="connsiteX3" fmla="*/ 799242 w 5880661"/>
              <a:gd name="connsiteY3" fmla="*/ 0 h 5467569"/>
              <a:gd name="connsiteX0" fmla="*/ 0 w 5880661"/>
              <a:gd name="connsiteY0" fmla="*/ 853125 h 5467569"/>
              <a:gd name="connsiteX1" fmla="*/ 5880661 w 5880661"/>
              <a:gd name="connsiteY1" fmla="*/ 4560563 h 5467569"/>
              <a:gd name="connsiteX0" fmla="*/ 799242 w 5880661"/>
              <a:gd name="connsiteY0" fmla="*/ 0 h 5467569"/>
              <a:gd name="connsiteX1" fmla="*/ 5063457 w 5880661"/>
              <a:gd name="connsiteY1" fmla="*/ 5467569 h 5467569"/>
              <a:gd name="connsiteX2" fmla="*/ 1697268 w 5880661"/>
              <a:gd name="connsiteY2" fmla="*/ 5467569 h 5467569"/>
              <a:gd name="connsiteX3" fmla="*/ 799242 w 5880661"/>
              <a:gd name="connsiteY3" fmla="*/ 0 h 5467569"/>
              <a:gd name="connsiteX0" fmla="*/ 0 w 5880661"/>
              <a:gd name="connsiteY0" fmla="*/ 853125 h 5467569"/>
              <a:gd name="connsiteX1" fmla="*/ 5880661 w 5880661"/>
              <a:gd name="connsiteY1" fmla="*/ 4560563 h 5467569"/>
              <a:gd name="connsiteX0" fmla="*/ 0 w 5081419"/>
              <a:gd name="connsiteY0" fmla="*/ 53881 h 5521450"/>
              <a:gd name="connsiteX1" fmla="*/ 4264215 w 5081419"/>
              <a:gd name="connsiteY1" fmla="*/ 5521450 h 5521450"/>
              <a:gd name="connsiteX2" fmla="*/ 898026 w 5081419"/>
              <a:gd name="connsiteY2" fmla="*/ 5521450 h 5521450"/>
              <a:gd name="connsiteX3" fmla="*/ 0 w 5081419"/>
              <a:gd name="connsiteY3" fmla="*/ 53881 h 5521450"/>
              <a:gd name="connsiteX0" fmla="*/ 161646 w 5081419"/>
              <a:gd name="connsiteY0" fmla="*/ 0 h 5521450"/>
              <a:gd name="connsiteX1" fmla="*/ 5081419 w 5081419"/>
              <a:gd name="connsiteY1" fmla="*/ 4614444 h 5521450"/>
              <a:gd name="connsiteX0" fmla="*/ 0 w 6572142"/>
              <a:gd name="connsiteY0" fmla="*/ 1760130 h 5521450"/>
              <a:gd name="connsiteX1" fmla="*/ 5754938 w 6572142"/>
              <a:gd name="connsiteY1" fmla="*/ 5521450 h 5521450"/>
              <a:gd name="connsiteX2" fmla="*/ 2388749 w 6572142"/>
              <a:gd name="connsiteY2" fmla="*/ 5521450 h 5521450"/>
              <a:gd name="connsiteX3" fmla="*/ 0 w 6572142"/>
              <a:gd name="connsiteY3" fmla="*/ 1760130 h 5521450"/>
              <a:gd name="connsiteX0" fmla="*/ 1652369 w 6572142"/>
              <a:gd name="connsiteY0" fmla="*/ 0 h 5521450"/>
              <a:gd name="connsiteX1" fmla="*/ 6572142 w 6572142"/>
              <a:gd name="connsiteY1" fmla="*/ 4614444 h 5521450"/>
              <a:gd name="connsiteX0" fmla="*/ 0 w 6572142"/>
              <a:gd name="connsiteY0" fmla="*/ 1688288 h 5449608"/>
              <a:gd name="connsiteX1" fmla="*/ 5754938 w 6572142"/>
              <a:gd name="connsiteY1" fmla="*/ 5449608 h 5449608"/>
              <a:gd name="connsiteX2" fmla="*/ 2388749 w 6572142"/>
              <a:gd name="connsiteY2" fmla="*/ 5449608 h 5449608"/>
              <a:gd name="connsiteX3" fmla="*/ 0 w 6572142"/>
              <a:gd name="connsiteY3" fmla="*/ 1688288 h 5449608"/>
              <a:gd name="connsiteX0" fmla="*/ 1418883 w 6572142"/>
              <a:gd name="connsiteY0" fmla="*/ 0 h 5449608"/>
              <a:gd name="connsiteX1" fmla="*/ 6572142 w 6572142"/>
              <a:gd name="connsiteY1" fmla="*/ 4542602 h 5449608"/>
              <a:gd name="connsiteX0" fmla="*/ 0 w 6572142"/>
              <a:gd name="connsiteY0" fmla="*/ 1688288 h 5449608"/>
              <a:gd name="connsiteX1" fmla="*/ 5754938 w 6572142"/>
              <a:gd name="connsiteY1" fmla="*/ 5449608 h 5449608"/>
              <a:gd name="connsiteX2" fmla="*/ 2388749 w 6572142"/>
              <a:gd name="connsiteY2" fmla="*/ 5449608 h 5449608"/>
              <a:gd name="connsiteX3" fmla="*/ 0 w 6572142"/>
              <a:gd name="connsiteY3" fmla="*/ 1688288 h 5449608"/>
              <a:gd name="connsiteX0" fmla="*/ 1418883 w 6572142"/>
              <a:gd name="connsiteY0" fmla="*/ 0 h 5449608"/>
              <a:gd name="connsiteX1" fmla="*/ 6572142 w 6572142"/>
              <a:gd name="connsiteY1" fmla="*/ 4542602 h 5449608"/>
              <a:gd name="connsiteX0" fmla="*/ 0 w 6572142"/>
              <a:gd name="connsiteY0" fmla="*/ 1688288 h 5449608"/>
              <a:gd name="connsiteX1" fmla="*/ 5754938 w 6572142"/>
              <a:gd name="connsiteY1" fmla="*/ 5449608 h 5449608"/>
              <a:gd name="connsiteX2" fmla="*/ 2388749 w 6572142"/>
              <a:gd name="connsiteY2" fmla="*/ 5449608 h 5449608"/>
              <a:gd name="connsiteX3" fmla="*/ 0 w 6572142"/>
              <a:gd name="connsiteY3" fmla="*/ 1688288 h 5449608"/>
              <a:gd name="connsiteX0" fmla="*/ 1418883 w 6572142"/>
              <a:gd name="connsiteY0" fmla="*/ 0 h 5449608"/>
              <a:gd name="connsiteX1" fmla="*/ 6572142 w 6572142"/>
              <a:gd name="connsiteY1" fmla="*/ 4542602 h 5449608"/>
              <a:gd name="connsiteX0" fmla="*/ 0 w 6581123"/>
              <a:gd name="connsiteY0" fmla="*/ 1688288 h 5449608"/>
              <a:gd name="connsiteX1" fmla="*/ 5754938 w 6581123"/>
              <a:gd name="connsiteY1" fmla="*/ 5449608 h 5449608"/>
              <a:gd name="connsiteX2" fmla="*/ 2388749 w 6581123"/>
              <a:gd name="connsiteY2" fmla="*/ 5449608 h 5449608"/>
              <a:gd name="connsiteX3" fmla="*/ 0 w 6581123"/>
              <a:gd name="connsiteY3" fmla="*/ 1688288 h 5449608"/>
              <a:gd name="connsiteX0" fmla="*/ 1418883 w 6581123"/>
              <a:gd name="connsiteY0" fmla="*/ 0 h 5449608"/>
              <a:gd name="connsiteX1" fmla="*/ 6581123 w 6581123"/>
              <a:gd name="connsiteY1" fmla="*/ 4641385 h 5449608"/>
              <a:gd name="connsiteX0" fmla="*/ 0 w 6581123"/>
              <a:gd name="connsiteY0" fmla="*/ 1715228 h 5476548"/>
              <a:gd name="connsiteX1" fmla="*/ 5754938 w 6581123"/>
              <a:gd name="connsiteY1" fmla="*/ 5476548 h 5476548"/>
              <a:gd name="connsiteX2" fmla="*/ 2388749 w 6581123"/>
              <a:gd name="connsiteY2" fmla="*/ 5476548 h 5476548"/>
              <a:gd name="connsiteX3" fmla="*/ 0 w 6581123"/>
              <a:gd name="connsiteY3" fmla="*/ 1715228 h 5476548"/>
              <a:gd name="connsiteX0" fmla="*/ 1445824 w 6581123"/>
              <a:gd name="connsiteY0" fmla="*/ 0 h 5476548"/>
              <a:gd name="connsiteX1" fmla="*/ 6581123 w 6581123"/>
              <a:gd name="connsiteY1" fmla="*/ 4668325 h 5476548"/>
              <a:gd name="connsiteX0" fmla="*/ 0 w 6886452"/>
              <a:gd name="connsiteY0" fmla="*/ 1715228 h 5476548"/>
              <a:gd name="connsiteX1" fmla="*/ 5754938 w 6886452"/>
              <a:gd name="connsiteY1" fmla="*/ 5476548 h 5476548"/>
              <a:gd name="connsiteX2" fmla="*/ 2388749 w 6886452"/>
              <a:gd name="connsiteY2" fmla="*/ 5476548 h 5476548"/>
              <a:gd name="connsiteX3" fmla="*/ 0 w 6886452"/>
              <a:gd name="connsiteY3" fmla="*/ 1715228 h 5476548"/>
              <a:gd name="connsiteX0" fmla="*/ 1445824 w 6886452"/>
              <a:gd name="connsiteY0" fmla="*/ 0 h 5476548"/>
              <a:gd name="connsiteX1" fmla="*/ 6886452 w 6886452"/>
              <a:gd name="connsiteY1" fmla="*/ 5063457 h 5476548"/>
              <a:gd name="connsiteX0" fmla="*/ 0 w 6886452"/>
              <a:gd name="connsiteY0" fmla="*/ 1715228 h 5476548"/>
              <a:gd name="connsiteX1" fmla="*/ 5754938 w 6886452"/>
              <a:gd name="connsiteY1" fmla="*/ 5476548 h 5476548"/>
              <a:gd name="connsiteX2" fmla="*/ 2388749 w 6886452"/>
              <a:gd name="connsiteY2" fmla="*/ 5476548 h 5476548"/>
              <a:gd name="connsiteX3" fmla="*/ 0 w 6886452"/>
              <a:gd name="connsiteY3" fmla="*/ 1715228 h 5476548"/>
              <a:gd name="connsiteX0" fmla="*/ 1445824 w 6886452"/>
              <a:gd name="connsiteY0" fmla="*/ 0 h 5476548"/>
              <a:gd name="connsiteX1" fmla="*/ 6886452 w 6886452"/>
              <a:gd name="connsiteY1" fmla="*/ 5063457 h 5476548"/>
              <a:gd name="connsiteX0" fmla="*/ 0 w 6886452"/>
              <a:gd name="connsiteY0" fmla="*/ 1715228 h 5476548"/>
              <a:gd name="connsiteX1" fmla="*/ 5754938 w 6886452"/>
              <a:gd name="connsiteY1" fmla="*/ 5476548 h 5476548"/>
              <a:gd name="connsiteX2" fmla="*/ 2388749 w 6886452"/>
              <a:gd name="connsiteY2" fmla="*/ 5476548 h 5476548"/>
              <a:gd name="connsiteX3" fmla="*/ 0 w 6886452"/>
              <a:gd name="connsiteY3" fmla="*/ 1715228 h 5476548"/>
              <a:gd name="connsiteX0" fmla="*/ 1445824 w 6886452"/>
              <a:gd name="connsiteY0" fmla="*/ 0 h 5476548"/>
              <a:gd name="connsiteX1" fmla="*/ 6886452 w 6886452"/>
              <a:gd name="connsiteY1" fmla="*/ 5063457 h 5476548"/>
              <a:gd name="connsiteX0" fmla="*/ 0 w 7012175"/>
              <a:gd name="connsiteY0" fmla="*/ 3439437 h 5476548"/>
              <a:gd name="connsiteX1" fmla="*/ 5880661 w 7012175"/>
              <a:gd name="connsiteY1" fmla="*/ 5476548 h 5476548"/>
              <a:gd name="connsiteX2" fmla="*/ 2514472 w 7012175"/>
              <a:gd name="connsiteY2" fmla="*/ 5476548 h 5476548"/>
              <a:gd name="connsiteX3" fmla="*/ 0 w 7012175"/>
              <a:gd name="connsiteY3" fmla="*/ 3439437 h 5476548"/>
              <a:gd name="connsiteX0" fmla="*/ 1571547 w 7012175"/>
              <a:gd name="connsiteY0" fmla="*/ 0 h 5476548"/>
              <a:gd name="connsiteX1" fmla="*/ 7012175 w 7012175"/>
              <a:gd name="connsiteY1" fmla="*/ 5063457 h 5476548"/>
              <a:gd name="connsiteX0" fmla="*/ 0 w 7012175"/>
              <a:gd name="connsiteY0" fmla="*/ 3439437 h 6931350"/>
              <a:gd name="connsiteX1" fmla="*/ 5216122 w 7012175"/>
              <a:gd name="connsiteY1" fmla="*/ 6931350 h 6931350"/>
              <a:gd name="connsiteX2" fmla="*/ 2514472 w 7012175"/>
              <a:gd name="connsiteY2" fmla="*/ 5476548 h 6931350"/>
              <a:gd name="connsiteX3" fmla="*/ 0 w 7012175"/>
              <a:gd name="connsiteY3" fmla="*/ 3439437 h 6931350"/>
              <a:gd name="connsiteX0" fmla="*/ 1571547 w 7012175"/>
              <a:gd name="connsiteY0" fmla="*/ 0 h 6931350"/>
              <a:gd name="connsiteX1" fmla="*/ 7012175 w 7012175"/>
              <a:gd name="connsiteY1" fmla="*/ 5063457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84338 h 6976251"/>
              <a:gd name="connsiteX1" fmla="*/ 5216122 w 6967274"/>
              <a:gd name="connsiteY1" fmla="*/ 6976251 h 6976251"/>
              <a:gd name="connsiteX2" fmla="*/ 2514472 w 6967274"/>
              <a:gd name="connsiteY2" fmla="*/ 5521449 h 6976251"/>
              <a:gd name="connsiteX3" fmla="*/ 0 w 6967274"/>
              <a:gd name="connsiteY3" fmla="*/ 3484338 h 6976251"/>
              <a:gd name="connsiteX0" fmla="*/ 1472765 w 6967274"/>
              <a:gd name="connsiteY0" fmla="*/ 0 h 6976251"/>
              <a:gd name="connsiteX1" fmla="*/ 6967274 w 6967274"/>
              <a:gd name="connsiteY1" fmla="*/ 5099377 h 6976251"/>
              <a:gd name="connsiteX0" fmla="*/ 0 w 6967274"/>
              <a:gd name="connsiteY0" fmla="*/ 3484338 h 6976251"/>
              <a:gd name="connsiteX1" fmla="*/ 5216122 w 6967274"/>
              <a:gd name="connsiteY1" fmla="*/ 6976251 h 6976251"/>
              <a:gd name="connsiteX2" fmla="*/ 2514472 w 6967274"/>
              <a:gd name="connsiteY2" fmla="*/ 5521449 h 6976251"/>
              <a:gd name="connsiteX3" fmla="*/ 0 w 6967274"/>
              <a:gd name="connsiteY3" fmla="*/ 3484338 h 6976251"/>
              <a:gd name="connsiteX0" fmla="*/ 1472765 w 6967274"/>
              <a:gd name="connsiteY0" fmla="*/ 0 h 6976251"/>
              <a:gd name="connsiteX1" fmla="*/ 6967274 w 6967274"/>
              <a:gd name="connsiteY1" fmla="*/ 5099377 h 6976251"/>
              <a:gd name="connsiteX0" fmla="*/ 0 w 7030136"/>
              <a:gd name="connsiteY0" fmla="*/ 3484338 h 6976251"/>
              <a:gd name="connsiteX1" fmla="*/ 5216122 w 7030136"/>
              <a:gd name="connsiteY1" fmla="*/ 6976251 h 6976251"/>
              <a:gd name="connsiteX2" fmla="*/ 2514472 w 7030136"/>
              <a:gd name="connsiteY2" fmla="*/ 5521449 h 6976251"/>
              <a:gd name="connsiteX3" fmla="*/ 0 w 7030136"/>
              <a:gd name="connsiteY3" fmla="*/ 3484338 h 6976251"/>
              <a:gd name="connsiteX0" fmla="*/ 1472765 w 7030136"/>
              <a:gd name="connsiteY0" fmla="*/ 0 h 6976251"/>
              <a:gd name="connsiteX1" fmla="*/ 7030136 w 7030136"/>
              <a:gd name="connsiteY1" fmla="*/ 5234081 h 6976251"/>
              <a:gd name="connsiteX0" fmla="*/ 0 w 7030136"/>
              <a:gd name="connsiteY0" fmla="*/ 3484338 h 6976251"/>
              <a:gd name="connsiteX1" fmla="*/ 5216122 w 7030136"/>
              <a:gd name="connsiteY1" fmla="*/ 6976251 h 6976251"/>
              <a:gd name="connsiteX2" fmla="*/ 2514472 w 7030136"/>
              <a:gd name="connsiteY2" fmla="*/ 5521449 h 6976251"/>
              <a:gd name="connsiteX3" fmla="*/ 0 w 7030136"/>
              <a:gd name="connsiteY3" fmla="*/ 3484338 h 6976251"/>
              <a:gd name="connsiteX0" fmla="*/ 1472765 w 7030136"/>
              <a:gd name="connsiteY0" fmla="*/ 0 h 6976251"/>
              <a:gd name="connsiteX1" fmla="*/ 7030136 w 7030136"/>
              <a:gd name="connsiteY1" fmla="*/ 5234081 h 6976251"/>
              <a:gd name="connsiteX0" fmla="*/ 0 w 7030136"/>
              <a:gd name="connsiteY0" fmla="*/ 3484338 h 6976251"/>
              <a:gd name="connsiteX1" fmla="*/ 5216122 w 7030136"/>
              <a:gd name="connsiteY1" fmla="*/ 6976251 h 6976251"/>
              <a:gd name="connsiteX2" fmla="*/ 2514472 w 7030136"/>
              <a:gd name="connsiteY2" fmla="*/ 5521449 h 6976251"/>
              <a:gd name="connsiteX3" fmla="*/ 0 w 7030136"/>
              <a:gd name="connsiteY3" fmla="*/ 3484338 h 6976251"/>
              <a:gd name="connsiteX0" fmla="*/ 1472765 w 7030136"/>
              <a:gd name="connsiteY0" fmla="*/ 0 h 6976251"/>
              <a:gd name="connsiteX1" fmla="*/ 7030136 w 7030136"/>
              <a:gd name="connsiteY1" fmla="*/ 5234081 h 6976251"/>
              <a:gd name="connsiteX0" fmla="*/ 0 w 7030136"/>
              <a:gd name="connsiteY0" fmla="*/ 3493318 h 6985231"/>
              <a:gd name="connsiteX1" fmla="*/ 5216122 w 7030136"/>
              <a:gd name="connsiteY1" fmla="*/ 6985231 h 6985231"/>
              <a:gd name="connsiteX2" fmla="*/ 2514472 w 7030136"/>
              <a:gd name="connsiteY2" fmla="*/ 5530429 h 6985231"/>
              <a:gd name="connsiteX3" fmla="*/ 0 w 7030136"/>
              <a:gd name="connsiteY3" fmla="*/ 3493318 h 6985231"/>
              <a:gd name="connsiteX0" fmla="*/ 1391943 w 7030136"/>
              <a:gd name="connsiteY0" fmla="*/ 0 h 6985231"/>
              <a:gd name="connsiteX1" fmla="*/ 7030136 w 7030136"/>
              <a:gd name="connsiteY1" fmla="*/ 5243061 h 6985231"/>
              <a:gd name="connsiteX0" fmla="*/ 0 w 7030136"/>
              <a:gd name="connsiteY0" fmla="*/ 3493318 h 6985231"/>
              <a:gd name="connsiteX1" fmla="*/ 5216122 w 7030136"/>
              <a:gd name="connsiteY1" fmla="*/ 6985231 h 6985231"/>
              <a:gd name="connsiteX2" fmla="*/ 2514472 w 7030136"/>
              <a:gd name="connsiteY2" fmla="*/ 5530429 h 6985231"/>
              <a:gd name="connsiteX3" fmla="*/ 0 w 7030136"/>
              <a:gd name="connsiteY3" fmla="*/ 3493318 h 6985231"/>
              <a:gd name="connsiteX0" fmla="*/ 1391943 w 7030136"/>
              <a:gd name="connsiteY0" fmla="*/ 0 h 6985231"/>
              <a:gd name="connsiteX1" fmla="*/ 7030136 w 7030136"/>
              <a:gd name="connsiteY1" fmla="*/ 5243061 h 6985231"/>
              <a:gd name="connsiteX0" fmla="*/ 0 w 6967274"/>
              <a:gd name="connsiteY0" fmla="*/ 3493318 h 6985231"/>
              <a:gd name="connsiteX1" fmla="*/ 5216122 w 6967274"/>
              <a:gd name="connsiteY1" fmla="*/ 6985231 h 6985231"/>
              <a:gd name="connsiteX2" fmla="*/ 2514472 w 6967274"/>
              <a:gd name="connsiteY2" fmla="*/ 5530429 h 6985231"/>
              <a:gd name="connsiteX3" fmla="*/ 0 w 6967274"/>
              <a:gd name="connsiteY3" fmla="*/ 3493318 h 6985231"/>
              <a:gd name="connsiteX0" fmla="*/ 1391943 w 6967274"/>
              <a:gd name="connsiteY0" fmla="*/ 0 h 6985231"/>
              <a:gd name="connsiteX1" fmla="*/ 6967274 w 6967274"/>
              <a:gd name="connsiteY1" fmla="*/ 5180200 h 6985231"/>
            </a:gdLst>
            <a:ahLst/>
            <a:cxnLst>
              <a:cxn ang="0">
                <a:pos x="connsiteX0" y="connsiteY0"/>
              </a:cxn>
              <a:cxn ang="0">
                <a:pos x="connsiteX1" y="connsiteY1"/>
              </a:cxn>
            </a:cxnLst>
            <a:rect l="l" t="t" r="r" b="b"/>
            <a:pathLst>
              <a:path w="6967274" h="6985231" stroke="0" extrusionOk="0">
                <a:moveTo>
                  <a:pt x="0" y="3493318"/>
                </a:moveTo>
                <a:cubicBezTo>
                  <a:pt x="1787253" y="4157857"/>
                  <a:pt x="5216122" y="5126136"/>
                  <a:pt x="5216122" y="6985231"/>
                </a:cubicBezTo>
                <a:lnTo>
                  <a:pt x="2514472" y="5530429"/>
                </a:lnTo>
                <a:lnTo>
                  <a:pt x="0" y="3493318"/>
                </a:lnTo>
                <a:close/>
              </a:path>
              <a:path w="6967274" h="6985231" fill="none">
                <a:moveTo>
                  <a:pt x="1391943" y="0"/>
                </a:moveTo>
                <a:cubicBezTo>
                  <a:pt x="3439622" y="799243"/>
                  <a:pt x="6033329" y="3033735"/>
                  <a:pt x="6967274" y="5180200"/>
                </a:cubicBezTo>
              </a:path>
            </a:pathLst>
          </a:custGeom>
          <a:ln w="381000">
            <a:solidFill>
              <a:srgbClr val="5BBA4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Slide Number Placeholder 62">
            <a:extLst>
              <a:ext uri="{FF2B5EF4-FFF2-40B4-BE49-F238E27FC236}">
                <a16:creationId xmlns:a16="http://schemas.microsoft.com/office/drawing/2014/main" id="{EF27BE4C-2FD8-42E0-AC1D-8605A97760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B59C3-6C36-41B3-8999-2255501DDCD6}" type="slidenum">
              <a:rPr kumimoji="0" lang="en-US" sz="1800" b="0" i="0" u="none" strike="noStrike" kern="1200" cap="none" spc="0" normalizeH="0" baseline="0" noProof="0" smtClean="0">
                <a:ln>
                  <a:noFill/>
                </a:ln>
                <a:solidFill>
                  <a:schemeClr val="bg1"/>
                </a:solidFill>
                <a:effectLst/>
                <a:uLnTx/>
                <a:uFillTx/>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498802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6A5C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01FB-4A48-40C2-B9A1-A38F667EBE61}"/>
              </a:ext>
            </a:extLst>
          </p:cNvPr>
          <p:cNvSpPr>
            <a:spLocks noGrp="1"/>
          </p:cNvSpPr>
          <p:nvPr>
            <p:ph type="title"/>
          </p:nvPr>
        </p:nvSpPr>
        <p:spPr>
          <a:xfrm>
            <a:off x="804673" y="1445494"/>
            <a:ext cx="3616856" cy="4376572"/>
          </a:xfrm>
        </p:spPr>
        <p:txBody>
          <a:bodyPr anchor="ctr">
            <a:normAutofit/>
          </a:bodyPr>
          <a:lstStyle/>
          <a:p>
            <a:r>
              <a:rPr lang="en-US" sz="4800" dirty="0">
                <a:latin typeface="Arial" panose="020B0604020202020204" pitchFamily="34" charset="0"/>
                <a:cs typeface="Arial" panose="020B0604020202020204" pitchFamily="34" charset="0"/>
              </a:rPr>
              <a:t>Guiding Principles</a:t>
            </a:r>
          </a:p>
        </p:txBody>
      </p:sp>
      <p:sp>
        <p:nvSpPr>
          <p:cNvPr id="14"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Display 61">
            <a:extLst>
              <a:ext uri="{FF2B5EF4-FFF2-40B4-BE49-F238E27FC236}">
                <a16:creationId xmlns:a16="http://schemas.microsoft.com/office/drawing/2014/main" id="{9EC258E2-BA43-4F44-B472-56BA5DA7C90D}"/>
              </a:ext>
            </a:extLst>
          </p:cNvPr>
          <p:cNvSpPr/>
          <p:nvPr/>
        </p:nvSpPr>
        <p:spPr>
          <a:xfrm rot="10800000">
            <a:off x="5109210" y="-1227270"/>
            <a:ext cx="8594087" cy="8991600"/>
          </a:xfrm>
          <a:prstGeom prst="flowChartDisp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37337F-87ED-453D-8F89-A9E73E4B4013}"/>
              </a:ext>
            </a:extLst>
          </p:cNvPr>
          <p:cNvSpPr>
            <a:spLocks noGrp="1"/>
          </p:cNvSpPr>
          <p:nvPr>
            <p:ph idx="1"/>
          </p:nvPr>
        </p:nvSpPr>
        <p:spPr>
          <a:xfrm>
            <a:off x="5631679" y="538843"/>
            <a:ext cx="5966155" cy="5829300"/>
          </a:xfrm>
        </p:spPr>
        <p:txBody>
          <a:bodyPr anchor="ctr">
            <a:normAutofit fontScale="92500"/>
          </a:bodyPr>
          <a:lstStyle/>
          <a:p>
            <a:pPr lvl="0"/>
            <a:r>
              <a:rPr lang="en-US" sz="3200" dirty="0">
                <a:solidFill>
                  <a:schemeClr val="bg1"/>
                </a:solidFill>
                <a:latin typeface="Arial" panose="020B0604020202020204" pitchFamily="34" charset="0"/>
                <a:cs typeface="Arial" panose="020B0604020202020204" pitchFamily="34" charset="0"/>
              </a:rPr>
              <a:t>Streamline the bus route</a:t>
            </a:r>
          </a:p>
          <a:p>
            <a:pPr lvl="0"/>
            <a:r>
              <a:rPr lang="en-US" sz="3200" dirty="0">
                <a:solidFill>
                  <a:schemeClr val="bg1"/>
                </a:solidFill>
                <a:latin typeface="Arial" panose="020B0604020202020204" pitchFamily="34" charset="0"/>
                <a:cs typeface="Arial" panose="020B0604020202020204" pitchFamily="34" charset="0"/>
              </a:rPr>
              <a:t>Maintain or improve frequency of service (currently every hour along the main part of the route)</a:t>
            </a:r>
          </a:p>
          <a:p>
            <a:pPr lvl="0"/>
            <a:r>
              <a:rPr lang="en-US" sz="3200" dirty="0">
                <a:solidFill>
                  <a:schemeClr val="bg1"/>
                </a:solidFill>
                <a:latin typeface="Arial" panose="020B0604020202020204" pitchFamily="34" charset="0"/>
                <a:cs typeface="Arial" panose="020B0604020202020204" pitchFamily="34" charset="0"/>
              </a:rPr>
              <a:t>Assume a 2-bus weekday system, but also look at possible future expansion options</a:t>
            </a:r>
          </a:p>
          <a:p>
            <a:pPr lvl="0"/>
            <a:r>
              <a:rPr lang="en-US" sz="3200" dirty="0">
                <a:solidFill>
                  <a:schemeClr val="bg1"/>
                </a:solidFill>
                <a:latin typeface="Arial" panose="020B0604020202020204" pitchFamily="34" charset="0"/>
                <a:cs typeface="Arial" panose="020B0604020202020204" pitchFamily="34" charset="0"/>
              </a:rPr>
              <a:t>Meet other services when possible (BREEZ, </a:t>
            </a:r>
            <a:r>
              <a:rPr lang="en-US" sz="3200" dirty="0" err="1">
                <a:solidFill>
                  <a:schemeClr val="bg1"/>
                </a:solidFill>
                <a:latin typeface="Arial" panose="020B0604020202020204" pitchFamily="34" charset="0"/>
                <a:cs typeface="Arial" panose="020B0604020202020204" pitchFamily="34" charset="0"/>
              </a:rPr>
              <a:t>BlueLine</a:t>
            </a:r>
            <a:r>
              <a:rPr lang="en-US" sz="3200" dirty="0">
                <a:solidFill>
                  <a:schemeClr val="bg1"/>
                </a:solidFill>
                <a:latin typeface="Arial" panose="020B0604020202020204" pitchFamily="34" charset="0"/>
                <a:cs typeface="Arial" panose="020B0604020202020204" pitchFamily="34" charset="0"/>
              </a:rPr>
              <a:t>, Downeaster, Concord Coach)</a:t>
            </a:r>
          </a:p>
          <a:p>
            <a:pPr lvl="0"/>
            <a:r>
              <a:rPr lang="en-US" sz="3200" dirty="0">
                <a:solidFill>
                  <a:schemeClr val="bg1"/>
                </a:solidFill>
                <a:latin typeface="Arial" panose="020B0604020202020204" pitchFamily="34" charset="0"/>
                <a:cs typeface="Arial" panose="020B0604020202020204" pitchFamily="34" charset="0"/>
              </a:rPr>
              <a:t>Serve Brunswick Landing on every trip</a:t>
            </a:r>
          </a:p>
        </p:txBody>
      </p:sp>
      <p:sp>
        <p:nvSpPr>
          <p:cNvPr id="61" name="Arc 57">
            <a:extLst>
              <a:ext uri="{FF2B5EF4-FFF2-40B4-BE49-F238E27FC236}">
                <a16:creationId xmlns:a16="http://schemas.microsoft.com/office/drawing/2014/main" id="{13539152-9C2E-4D83-ACB3-4CA0D6BE0161}"/>
              </a:ext>
            </a:extLst>
          </p:cNvPr>
          <p:cNvSpPr/>
          <p:nvPr/>
        </p:nvSpPr>
        <p:spPr>
          <a:xfrm rot="13500000">
            <a:off x="3347585" y="-224354"/>
            <a:ext cx="6967274" cy="6985231"/>
          </a:xfrm>
          <a:custGeom>
            <a:avLst/>
            <a:gdLst>
              <a:gd name="connsiteX0" fmla="*/ 3366189 w 6732378"/>
              <a:gd name="connsiteY0" fmla="*/ 0 h 6732378"/>
              <a:gd name="connsiteX1" fmla="*/ 6732378 w 6732378"/>
              <a:gd name="connsiteY1" fmla="*/ 3366189 h 6732378"/>
              <a:gd name="connsiteX2" fmla="*/ 3366189 w 6732378"/>
              <a:gd name="connsiteY2" fmla="*/ 3366189 h 6732378"/>
              <a:gd name="connsiteX3" fmla="*/ 3366189 w 6732378"/>
              <a:gd name="connsiteY3" fmla="*/ 0 h 6732378"/>
              <a:gd name="connsiteX0" fmla="*/ 3366189 w 6732378"/>
              <a:gd name="connsiteY0" fmla="*/ 0 h 6732378"/>
              <a:gd name="connsiteX1" fmla="*/ 6732378 w 6732378"/>
              <a:gd name="connsiteY1" fmla="*/ 3366189 h 6732378"/>
              <a:gd name="connsiteX0" fmla="*/ 1697268 w 5063457"/>
              <a:gd name="connsiteY0" fmla="*/ 1248255 h 4614444"/>
              <a:gd name="connsiteX1" fmla="*/ 5063457 w 5063457"/>
              <a:gd name="connsiteY1" fmla="*/ 4614444 h 4614444"/>
              <a:gd name="connsiteX2" fmla="*/ 1697268 w 5063457"/>
              <a:gd name="connsiteY2" fmla="*/ 4614444 h 4614444"/>
              <a:gd name="connsiteX3" fmla="*/ 1697268 w 5063457"/>
              <a:gd name="connsiteY3" fmla="*/ 1248255 h 4614444"/>
              <a:gd name="connsiteX0" fmla="*/ 0 w 5063457"/>
              <a:gd name="connsiteY0" fmla="*/ 0 h 4614444"/>
              <a:gd name="connsiteX1" fmla="*/ 5063457 w 5063457"/>
              <a:gd name="connsiteY1" fmla="*/ 4614444 h 4614444"/>
              <a:gd name="connsiteX0" fmla="*/ 1697268 w 5063457"/>
              <a:gd name="connsiteY0" fmla="*/ 1248255 h 4614444"/>
              <a:gd name="connsiteX1" fmla="*/ 5063457 w 5063457"/>
              <a:gd name="connsiteY1" fmla="*/ 4614444 h 4614444"/>
              <a:gd name="connsiteX2" fmla="*/ 1697268 w 5063457"/>
              <a:gd name="connsiteY2" fmla="*/ 4614444 h 4614444"/>
              <a:gd name="connsiteX3" fmla="*/ 1697268 w 5063457"/>
              <a:gd name="connsiteY3" fmla="*/ 1248255 h 4614444"/>
              <a:gd name="connsiteX0" fmla="*/ 0 w 5063457"/>
              <a:gd name="connsiteY0" fmla="*/ 0 h 4614444"/>
              <a:gd name="connsiteX1" fmla="*/ 5063457 w 5063457"/>
              <a:gd name="connsiteY1" fmla="*/ 4614444 h 4614444"/>
              <a:gd name="connsiteX0" fmla="*/ 799242 w 5063457"/>
              <a:gd name="connsiteY0" fmla="*/ 0 h 5467569"/>
              <a:gd name="connsiteX1" fmla="*/ 5063457 w 5063457"/>
              <a:gd name="connsiteY1" fmla="*/ 5467569 h 5467569"/>
              <a:gd name="connsiteX2" fmla="*/ 1697268 w 5063457"/>
              <a:gd name="connsiteY2" fmla="*/ 5467569 h 5467569"/>
              <a:gd name="connsiteX3" fmla="*/ 799242 w 5063457"/>
              <a:gd name="connsiteY3" fmla="*/ 0 h 5467569"/>
              <a:gd name="connsiteX0" fmla="*/ 0 w 5063457"/>
              <a:gd name="connsiteY0" fmla="*/ 853125 h 5467569"/>
              <a:gd name="connsiteX1" fmla="*/ 5063457 w 5063457"/>
              <a:gd name="connsiteY1" fmla="*/ 5467569 h 5467569"/>
              <a:gd name="connsiteX0" fmla="*/ 799242 w 5880661"/>
              <a:gd name="connsiteY0" fmla="*/ 0 h 5467569"/>
              <a:gd name="connsiteX1" fmla="*/ 5063457 w 5880661"/>
              <a:gd name="connsiteY1" fmla="*/ 5467569 h 5467569"/>
              <a:gd name="connsiteX2" fmla="*/ 1697268 w 5880661"/>
              <a:gd name="connsiteY2" fmla="*/ 5467569 h 5467569"/>
              <a:gd name="connsiteX3" fmla="*/ 799242 w 5880661"/>
              <a:gd name="connsiteY3" fmla="*/ 0 h 5467569"/>
              <a:gd name="connsiteX0" fmla="*/ 0 w 5880661"/>
              <a:gd name="connsiteY0" fmla="*/ 853125 h 5467569"/>
              <a:gd name="connsiteX1" fmla="*/ 5880661 w 5880661"/>
              <a:gd name="connsiteY1" fmla="*/ 4560563 h 5467569"/>
              <a:gd name="connsiteX0" fmla="*/ 799242 w 5880661"/>
              <a:gd name="connsiteY0" fmla="*/ 0 h 5467569"/>
              <a:gd name="connsiteX1" fmla="*/ 5063457 w 5880661"/>
              <a:gd name="connsiteY1" fmla="*/ 5467569 h 5467569"/>
              <a:gd name="connsiteX2" fmla="*/ 1697268 w 5880661"/>
              <a:gd name="connsiteY2" fmla="*/ 5467569 h 5467569"/>
              <a:gd name="connsiteX3" fmla="*/ 799242 w 5880661"/>
              <a:gd name="connsiteY3" fmla="*/ 0 h 5467569"/>
              <a:gd name="connsiteX0" fmla="*/ 0 w 5880661"/>
              <a:gd name="connsiteY0" fmla="*/ 853125 h 5467569"/>
              <a:gd name="connsiteX1" fmla="*/ 5880661 w 5880661"/>
              <a:gd name="connsiteY1" fmla="*/ 4560563 h 5467569"/>
              <a:gd name="connsiteX0" fmla="*/ 0 w 5081419"/>
              <a:gd name="connsiteY0" fmla="*/ 53881 h 5521450"/>
              <a:gd name="connsiteX1" fmla="*/ 4264215 w 5081419"/>
              <a:gd name="connsiteY1" fmla="*/ 5521450 h 5521450"/>
              <a:gd name="connsiteX2" fmla="*/ 898026 w 5081419"/>
              <a:gd name="connsiteY2" fmla="*/ 5521450 h 5521450"/>
              <a:gd name="connsiteX3" fmla="*/ 0 w 5081419"/>
              <a:gd name="connsiteY3" fmla="*/ 53881 h 5521450"/>
              <a:gd name="connsiteX0" fmla="*/ 161646 w 5081419"/>
              <a:gd name="connsiteY0" fmla="*/ 0 h 5521450"/>
              <a:gd name="connsiteX1" fmla="*/ 5081419 w 5081419"/>
              <a:gd name="connsiteY1" fmla="*/ 4614444 h 5521450"/>
              <a:gd name="connsiteX0" fmla="*/ 0 w 6572142"/>
              <a:gd name="connsiteY0" fmla="*/ 1760130 h 5521450"/>
              <a:gd name="connsiteX1" fmla="*/ 5754938 w 6572142"/>
              <a:gd name="connsiteY1" fmla="*/ 5521450 h 5521450"/>
              <a:gd name="connsiteX2" fmla="*/ 2388749 w 6572142"/>
              <a:gd name="connsiteY2" fmla="*/ 5521450 h 5521450"/>
              <a:gd name="connsiteX3" fmla="*/ 0 w 6572142"/>
              <a:gd name="connsiteY3" fmla="*/ 1760130 h 5521450"/>
              <a:gd name="connsiteX0" fmla="*/ 1652369 w 6572142"/>
              <a:gd name="connsiteY0" fmla="*/ 0 h 5521450"/>
              <a:gd name="connsiteX1" fmla="*/ 6572142 w 6572142"/>
              <a:gd name="connsiteY1" fmla="*/ 4614444 h 5521450"/>
              <a:gd name="connsiteX0" fmla="*/ 0 w 6572142"/>
              <a:gd name="connsiteY0" fmla="*/ 1688288 h 5449608"/>
              <a:gd name="connsiteX1" fmla="*/ 5754938 w 6572142"/>
              <a:gd name="connsiteY1" fmla="*/ 5449608 h 5449608"/>
              <a:gd name="connsiteX2" fmla="*/ 2388749 w 6572142"/>
              <a:gd name="connsiteY2" fmla="*/ 5449608 h 5449608"/>
              <a:gd name="connsiteX3" fmla="*/ 0 w 6572142"/>
              <a:gd name="connsiteY3" fmla="*/ 1688288 h 5449608"/>
              <a:gd name="connsiteX0" fmla="*/ 1418883 w 6572142"/>
              <a:gd name="connsiteY0" fmla="*/ 0 h 5449608"/>
              <a:gd name="connsiteX1" fmla="*/ 6572142 w 6572142"/>
              <a:gd name="connsiteY1" fmla="*/ 4542602 h 5449608"/>
              <a:gd name="connsiteX0" fmla="*/ 0 w 6572142"/>
              <a:gd name="connsiteY0" fmla="*/ 1688288 h 5449608"/>
              <a:gd name="connsiteX1" fmla="*/ 5754938 w 6572142"/>
              <a:gd name="connsiteY1" fmla="*/ 5449608 h 5449608"/>
              <a:gd name="connsiteX2" fmla="*/ 2388749 w 6572142"/>
              <a:gd name="connsiteY2" fmla="*/ 5449608 h 5449608"/>
              <a:gd name="connsiteX3" fmla="*/ 0 w 6572142"/>
              <a:gd name="connsiteY3" fmla="*/ 1688288 h 5449608"/>
              <a:gd name="connsiteX0" fmla="*/ 1418883 w 6572142"/>
              <a:gd name="connsiteY0" fmla="*/ 0 h 5449608"/>
              <a:gd name="connsiteX1" fmla="*/ 6572142 w 6572142"/>
              <a:gd name="connsiteY1" fmla="*/ 4542602 h 5449608"/>
              <a:gd name="connsiteX0" fmla="*/ 0 w 6572142"/>
              <a:gd name="connsiteY0" fmla="*/ 1688288 h 5449608"/>
              <a:gd name="connsiteX1" fmla="*/ 5754938 w 6572142"/>
              <a:gd name="connsiteY1" fmla="*/ 5449608 h 5449608"/>
              <a:gd name="connsiteX2" fmla="*/ 2388749 w 6572142"/>
              <a:gd name="connsiteY2" fmla="*/ 5449608 h 5449608"/>
              <a:gd name="connsiteX3" fmla="*/ 0 w 6572142"/>
              <a:gd name="connsiteY3" fmla="*/ 1688288 h 5449608"/>
              <a:gd name="connsiteX0" fmla="*/ 1418883 w 6572142"/>
              <a:gd name="connsiteY0" fmla="*/ 0 h 5449608"/>
              <a:gd name="connsiteX1" fmla="*/ 6572142 w 6572142"/>
              <a:gd name="connsiteY1" fmla="*/ 4542602 h 5449608"/>
              <a:gd name="connsiteX0" fmla="*/ 0 w 6581123"/>
              <a:gd name="connsiteY0" fmla="*/ 1688288 h 5449608"/>
              <a:gd name="connsiteX1" fmla="*/ 5754938 w 6581123"/>
              <a:gd name="connsiteY1" fmla="*/ 5449608 h 5449608"/>
              <a:gd name="connsiteX2" fmla="*/ 2388749 w 6581123"/>
              <a:gd name="connsiteY2" fmla="*/ 5449608 h 5449608"/>
              <a:gd name="connsiteX3" fmla="*/ 0 w 6581123"/>
              <a:gd name="connsiteY3" fmla="*/ 1688288 h 5449608"/>
              <a:gd name="connsiteX0" fmla="*/ 1418883 w 6581123"/>
              <a:gd name="connsiteY0" fmla="*/ 0 h 5449608"/>
              <a:gd name="connsiteX1" fmla="*/ 6581123 w 6581123"/>
              <a:gd name="connsiteY1" fmla="*/ 4641385 h 5449608"/>
              <a:gd name="connsiteX0" fmla="*/ 0 w 6581123"/>
              <a:gd name="connsiteY0" fmla="*/ 1715228 h 5476548"/>
              <a:gd name="connsiteX1" fmla="*/ 5754938 w 6581123"/>
              <a:gd name="connsiteY1" fmla="*/ 5476548 h 5476548"/>
              <a:gd name="connsiteX2" fmla="*/ 2388749 w 6581123"/>
              <a:gd name="connsiteY2" fmla="*/ 5476548 h 5476548"/>
              <a:gd name="connsiteX3" fmla="*/ 0 w 6581123"/>
              <a:gd name="connsiteY3" fmla="*/ 1715228 h 5476548"/>
              <a:gd name="connsiteX0" fmla="*/ 1445824 w 6581123"/>
              <a:gd name="connsiteY0" fmla="*/ 0 h 5476548"/>
              <a:gd name="connsiteX1" fmla="*/ 6581123 w 6581123"/>
              <a:gd name="connsiteY1" fmla="*/ 4668325 h 5476548"/>
              <a:gd name="connsiteX0" fmla="*/ 0 w 6886452"/>
              <a:gd name="connsiteY0" fmla="*/ 1715228 h 5476548"/>
              <a:gd name="connsiteX1" fmla="*/ 5754938 w 6886452"/>
              <a:gd name="connsiteY1" fmla="*/ 5476548 h 5476548"/>
              <a:gd name="connsiteX2" fmla="*/ 2388749 w 6886452"/>
              <a:gd name="connsiteY2" fmla="*/ 5476548 h 5476548"/>
              <a:gd name="connsiteX3" fmla="*/ 0 w 6886452"/>
              <a:gd name="connsiteY3" fmla="*/ 1715228 h 5476548"/>
              <a:gd name="connsiteX0" fmla="*/ 1445824 w 6886452"/>
              <a:gd name="connsiteY0" fmla="*/ 0 h 5476548"/>
              <a:gd name="connsiteX1" fmla="*/ 6886452 w 6886452"/>
              <a:gd name="connsiteY1" fmla="*/ 5063457 h 5476548"/>
              <a:gd name="connsiteX0" fmla="*/ 0 w 6886452"/>
              <a:gd name="connsiteY0" fmla="*/ 1715228 h 5476548"/>
              <a:gd name="connsiteX1" fmla="*/ 5754938 w 6886452"/>
              <a:gd name="connsiteY1" fmla="*/ 5476548 h 5476548"/>
              <a:gd name="connsiteX2" fmla="*/ 2388749 w 6886452"/>
              <a:gd name="connsiteY2" fmla="*/ 5476548 h 5476548"/>
              <a:gd name="connsiteX3" fmla="*/ 0 w 6886452"/>
              <a:gd name="connsiteY3" fmla="*/ 1715228 h 5476548"/>
              <a:gd name="connsiteX0" fmla="*/ 1445824 w 6886452"/>
              <a:gd name="connsiteY0" fmla="*/ 0 h 5476548"/>
              <a:gd name="connsiteX1" fmla="*/ 6886452 w 6886452"/>
              <a:gd name="connsiteY1" fmla="*/ 5063457 h 5476548"/>
              <a:gd name="connsiteX0" fmla="*/ 0 w 6886452"/>
              <a:gd name="connsiteY0" fmla="*/ 1715228 h 5476548"/>
              <a:gd name="connsiteX1" fmla="*/ 5754938 w 6886452"/>
              <a:gd name="connsiteY1" fmla="*/ 5476548 h 5476548"/>
              <a:gd name="connsiteX2" fmla="*/ 2388749 w 6886452"/>
              <a:gd name="connsiteY2" fmla="*/ 5476548 h 5476548"/>
              <a:gd name="connsiteX3" fmla="*/ 0 w 6886452"/>
              <a:gd name="connsiteY3" fmla="*/ 1715228 h 5476548"/>
              <a:gd name="connsiteX0" fmla="*/ 1445824 w 6886452"/>
              <a:gd name="connsiteY0" fmla="*/ 0 h 5476548"/>
              <a:gd name="connsiteX1" fmla="*/ 6886452 w 6886452"/>
              <a:gd name="connsiteY1" fmla="*/ 5063457 h 5476548"/>
              <a:gd name="connsiteX0" fmla="*/ 0 w 7012175"/>
              <a:gd name="connsiteY0" fmla="*/ 3439437 h 5476548"/>
              <a:gd name="connsiteX1" fmla="*/ 5880661 w 7012175"/>
              <a:gd name="connsiteY1" fmla="*/ 5476548 h 5476548"/>
              <a:gd name="connsiteX2" fmla="*/ 2514472 w 7012175"/>
              <a:gd name="connsiteY2" fmla="*/ 5476548 h 5476548"/>
              <a:gd name="connsiteX3" fmla="*/ 0 w 7012175"/>
              <a:gd name="connsiteY3" fmla="*/ 3439437 h 5476548"/>
              <a:gd name="connsiteX0" fmla="*/ 1571547 w 7012175"/>
              <a:gd name="connsiteY0" fmla="*/ 0 h 5476548"/>
              <a:gd name="connsiteX1" fmla="*/ 7012175 w 7012175"/>
              <a:gd name="connsiteY1" fmla="*/ 5063457 h 5476548"/>
              <a:gd name="connsiteX0" fmla="*/ 0 w 7012175"/>
              <a:gd name="connsiteY0" fmla="*/ 3439437 h 6931350"/>
              <a:gd name="connsiteX1" fmla="*/ 5216122 w 7012175"/>
              <a:gd name="connsiteY1" fmla="*/ 6931350 h 6931350"/>
              <a:gd name="connsiteX2" fmla="*/ 2514472 w 7012175"/>
              <a:gd name="connsiteY2" fmla="*/ 5476548 h 6931350"/>
              <a:gd name="connsiteX3" fmla="*/ 0 w 7012175"/>
              <a:gd name="connsiteY3" fmla="*/ 3439437 h 6931350"/>
              <a:gd name="connsiteX0" fmla="*/ 1571547 w 7012175"/>
              <a:gd name="connsiteY0" fmla="*/ 0 h 6931350"/>
              <a:gd name="connsiteX1" fmla="*/ 7012175 w 7012175"/>
              <a:gd name="connsiteY1" fmla="*/ 5063457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39437 h 6931350"/>
              <a:gd name="connsiteX1" fmla="*/ 5216122 w 6967274"/>
              <a:gd name="connsiteY1" fmla="*/ 6931350 h 6931350"/>
              <a:gd name="connsiteX2" fmla="*/ 2514472 w 6967274"/>
              <a:gd name="connsiteY2" fmla="*/ 5476548 h 6931350"/>
              <a:gd name="connsiteX3" fmla="*/ 0 w 6967274"/>
              <a:gd name="connsiteY3" fmla="*/ 3439437 h 6931350"/>
              <a:gd name="connsiteX0" fmla="*/ 1571547 w 6967274"/>
              <a:gd name="connsiteY0" fmla="*/ 0 h 6931350"/>
              <a:gd name="connsiteX1" fmla="*/ 6967274 w 6967274"/>
              <a:gd name="connsiteY1" fmla="*/ 5054476 h 6931350"/>
              <a:gd name="connsiteX0" fmla="*/ 0 w 6967274"/>
              <a:gd name="connsiteY0" fmla="*/ 3484338 h 6976251"/>
              <a:gd name="connsiteX1" fmla="*/ 5216122 w 6967274"/>
              <a:gd name="connsiteY1" fmla="*/ 6976251 h 6976251"/>
              <a:gd name="connsiteX2" fmla="*/ 2514472 w 6967274"/>
              <a:gd name="connsiteY2" fmla="*/ 5521449 h 6976251"/>
              <a:gd name="connsiteX3" fmla="*/ 0 w 6967274"/>
              <a:gd name="connsiteY3" fmla="*/ 3484338 h 6976251"/>
              <a:gd name="connsiteX0" fmla="*/ 1472765 w 6967274"/>
              <a:gd name="connsiteY0" fmla="*/ 0 h 6976251"/>
              <a:gd name="connsiteX1" fmla="*/ 6967274 w 6967274"/>
              <a:gd name="connsiteY1" fmla="*/ 5099377 h 6976251"/>
              <a:gd name="connsiteX0" fmla="*/ 0 w 6967274"/>
              <a:gd name="connsiteY0" fmla="*/ 3484338 h 6976251"/>
              <a:gd name="connsiteX1" fmla="*/ 5216122 w 6967274"/>
              <a:gd name="connsiteY1" fmla="*/ 6976251 h 6976251"/>
              <a:gd name="connsiteX2" fmla="*/ 2514472 w 6967274"/>
              <a:gd name="connsiteY2" fmla="*/ 5521449 h 6976251"/>
              <a:gd name="connsiteX3" fmla="*/ 0 w 6967274"/>
              <a:gd name="connsiteY3" fmla="*/ 3484338 h 6976251"/>
              <a:gd name="connsiteX0" fmla="*/ 1472765 w 6967274"/>
              <a:gd name="connsiteY0" fmla="*/ 0 h 6976251"/>
              <a:gd name="connsiteX1" fmla="*/ 6967274 w 6967274"/>
              <a:gd name="connsiteY1" fmla="*/ 5099377 h 6976251"/>
              <a:gd name="connsiteX0" fmla="*/ 0 w 7030136"/>
              <a:gd name="connsiteY0" fmla="*/ 3484338 h 6976251"/>
              <a:gd name="connsiteX1" fmla="*/ 5216122 w 7030136"/>
              <a:gd name="connsiteY1" fmla="*/ 6976251 h 6976251"/>
              <a:gd name="connsiteX2" fmla="*/ 2514472 w 7030136"/>
              <a:gd name="connsiteY2" fmla="*/ 5521449 h 6976251"/>
              <a:gd name="connsiteX3" fmla="*/ 0 w 7030136"/>
              <a:gd name="connsiteY3" fmla="*/ 3484338 h 6976251"/>
              <a:gd name="connsiteX0" fmla="*/ 1472765 w 7030136"/>
              <a:gd name="connsiteY0" fmla="*/ 0 h 6976251"/>
              <a:gd name="connsiteX1" fmla="*/ 7030136 w 7030136"/>
              <a:gd name="connsiteY1" fmla="*/ 5234081 h 6976251"/>
              <a:gd name="connsiteX0" fmla="*/ 0 w 7030136"/>
              <a:gd name="connsiteY0" fmla="*/ 3484338 h 6976251"/>
              <a:gd name="connsiteX1" fmla="*/ 5216122 w 7030136"/>
              <a:gd name="connsiteY1" fmla="*/ 6976251 h 6976251"/>
              <a:gd name="connsiteX2" fmla="*/ 2514472 w 7030136"/>
              <a:gd name="connsiteY2" fmla="*/ 5521449 h 6976251"/>
              <a:gd name="connsiteX3" fmla="*/ 0 w 7030136"/>
              <a:gd name="connsiteY3" fmla="*/ 3484338 h 6976251"/>
              <a:gd name="connsiteX0" fmla="*/ 1472765 w 7030136"/>
              <a:gd name="connsiteY0" fmla="*/ 0 h 6976251"/>
              <a:gd name="connsiteX1" fmla="*/ 7030136 w 7030136"/>
              <a:gd name="connsiteY1" fmla="*/ 5234081 h 6976251"/>
              <a:gd name="connsiteX0" fmla="*/ 0 w 7030136"/>
              <a:gd name="connsiteY0" fmla="*/ 3484338 h 6976251"/>
              <a:gd name="connsiteX1" fmla="*/ 5216122 w 7030136"/>
              <a:gd name="connsiteY1" fmla="*/ 6976251 h 6976251"/>
              <a:gd name="connsiteX2" fmla="*/ 2514472 w 7030136"/>
              <a:gd name="connsiteY2" fmla="*/ 5521449 h 6976251"/>
              <a:gd name="connsiteX3" fmla="*/ 0 w 7030136"/>
              <a:gd name="connsiteY3" fmla="*/ 3484338 h 6976251"/>
              <a:gd name="connsiteX0" fmla="*/ 1472765 w 7030136"/>
              <a:gd name="connsiteY0" fmla="*/ 0 h 6976251"/>
              <a:gd name="connsiteX1" fmla="*/ 7030136 w 7030136"/>
              <a:gd name="connsiteY1" fmla="*/ 5234081 h 6976251"/>
              <a:gd name="connsiteX0" fmla="*/ 0 w 7030136"/>
              <a:gd name="connsiteY0" fmla="*/ 3493318 h 6985231"/>
              <a:gd name="connsiteX1" fmla="*/ 5216122 w 7030136"/>
              <a:gd name="connsiteY1" fmla="*/ 6985231 h 6985231"/>
              <a:gd name="connsiteX2" fmla="*/ 2514472 w 7030136"/>
              <a:gd name="connsiteY2" fmla="*/ 5530429 h 6985231"/>
              <a:gd name="connsiteX3" fmla="*/ 0 w 7030136"/>
              <a:gd name="connsiteY3" fmla="*/ 3493318 h 6985231"/>
              <a:gd name="connsiteX0" fmla="*/ 1391943 w 7030136"/>
              <a:gd name="connsiteY0" fmla="*/ 0 h 6985231"/>
              <a:gd name="connsiteX1" fmla="*/ 7030136 w 7030136"/>
              <a:gd name="connsiteY1" fmla="*/ 5243061 h 6985231"/>
              <a:gd name="connsiteX0" fmla="*/ 0 w 7030136"/>
              <a:gd name="connsiteY0" fmla="*/ 3493318 h 6985231"/>
              <a:gd name="connsiteX1" fmla="*/ 5216122 w 7030136"/>
              <a:gd name="connsiteY1" fmla="*/ 6985231 h 6985231"/>
              <a:gd name="connsiteX2" fmla="*/ 2514472 w 7030136"/>
              <a:gd name="connsiteY2" fmla="*/ 5530429 h 6985231"/>
              <a:gd name="connsiteX3" fmla="*/ 0 w 7030136"/>
              <a:gd name="connsiteY3" fmla="*/ 3493318 h 6985231"/>
              <a:gd name="connsiteX0" fmla="*/ 1391943 w 7030136"/>
              <a:gd name="connsiteY0" fmla="*/ 0 h 6985231"/>
              <a:gd name="connsiteX1" fmla="*/ 7030136 w 7030136"/>
              <a:gd name="connsiteY1" fmla="*/ 5243061 h 6985231"/>
              <a:gd name="connsiteX0" fmla="*/ 0 w 6967274"/>
              <a:gd name="connsiteY0" fmla="*/ 3493318 h 6985231"/>
              <a:gd name="connsiteX1" fmla="*/ 5216122 w 6967274"/>
              <a:gd name="connsiteY1" fmla="*/ 6985231 h 6985231"/>
              <a:gd name="connsiteX2" fmla="*/ 2514472 w 6967274"/>
              <a:gd name="connsiteY2" fmla="*/ 5530429 h 6985231"/>
              <a:gd name="connsiteX3" fmla="*/ 0 w 6967274"/>
              <a:gd name="connsiteY3" fmla="*/ 3493318 h 6985231"/>
              <a:gd name="connsiteX0" fmla="*/ 1391943 w 6967274"/>
              <a:gd name="connsiteY0" fmla="*/ 0 h 6985231"/>
              <a:gd name="connsiteX1" fmla="*/ 6967274 w 6967274"/>
              <a:gd name="connsiteY1" fmla="*/ 5180200 h 6985231"/>
            </a:gdLst>
            <a:ahLst/>
            <a:cxnLst>
              <a:cxn ang="0">
                <a:pos x="connsiteX0" y="connsiteY0"/>
              </a:cxn>
              <a:cxn ang="0">
                <a:pos x="connsiteX1" y="connsiteY1"/>
              </a:cxn>
            </a:cxnLst>
            <a:rect l="l" t="t" r="r" b="b"/>
            <a:pathLst>
              <a:path w="6967274" h="6985231" stroke="0" extrusionOk="0">
                <a:moveTo>
                  <a:pt x="0" y="3493318"/>
                </a:moveTo>
                <a:cubicBezTo>
                  <a:pt x="1787253" y="4157857"/>
                  <a:pt x="5216122" y="5126136"/>
                  <a:pt x="5216122" y="6985231"/>
                </a:cubicBezTo>
                <a:lnTo>
                  <a:pt x="2514472" y="5530429"/>
                </a:lnTo>
                <a:lnTo>
                  <a:pt x="0" y="3493318"/>
                </a:lnTo>
                <a:close/>
              </a:path>
              <a:path w="6967274" h="6985231" fill="none">
                <a:moveTo>
                  <a:pt x="1391943" y="0"/>
                </a:moveTo>
                <a:cubicBezTo>
                  <a:pt x="3439622" y="799243"/>
                  <a:pt x="6033329" y="3033735"/>
                  <a:pt x="6967274" y="5180200"/>
                </a:cubicBezTo>
              </a:path>
            </a:pathLst>
          </a:custGeom>
          <a:ln w="381000">
            <a:solidFill>
              <a:srgbClr val="5BBA4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Slide Number Placeholder 62">
            <a:extLst>
              <a:ext uri="{FF2B5EF4-FFF2-40B4-BE49-F238E27FC236}">
                <a16:creationId xmlns:a16="http://schemas.microsoft.com/office/drawing/2014/main" id="{EF27BE4C-2FD8-42E0-AC1D-8605A9776014}"/>
              </a:ext>
            </a:extLst>
          </p:cNvPr>
          <p:cNvSpPr>
            <a:spLocks noGrp="1"/>
          </p:cNvSpPr>
          <p:nvPr>
            <p:ph type="sldNum" sz="quarter" idx="12"/>
          </p:nvPr>
        </p:nvSpPr>
        <p:spPr/>
        <p:txBody>
          <a:bodyPr/>
          <a:lstStyle/>
          <a:p>
            <a:pPr algn="r"/>
            <a:fld id="{9CBB59C3-6C36-41B3-8999-2255501DDCD6}" type="slidenum">
              <a:rPr lang="en-US" smtClean="0">
                <a:solidFill>
                  <a:schemeClr val="bg1"/>
                </a:solidFill>
                <a:latin typeface="Arial" panose="020B0604020202020204" pitchFamily="34" charset="0"/>
                <a:cs typeface="Arial" panose="020B0604020202020204" pitchFamily="34" charset="0"/>
              </a:rPr>
              <a:pPr algn="r"/>
              <a:t>2</a:t>
            </a:fld>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22357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02965F-ADD1-4F50-AD67-2EC71869A4E4}"/>
              </a:ext>
            </a:extLst>
          </p:cNvPr>
          <p:cNvSpPr>
            <a:spLocks noGrp="1"/>
          </p:cNvSpPr>
          <p:nvPr>
            <p:ph idx="1"/>
          </p:nvPr>
        </p:nvSpPr>
        <p:spPr/>
        <p:txBody>
          <a:bodyPr>
            <a:normAutofit/>
          </a:bodyPr>
          <a:lstStyle/>
          <a:p>
            <a:pPr marL="0" indent="0">
              <a:buNone/>
            </a:pPr>
            <a:r>
              <a:rPr lang="en-US" i="1" dirty="0"/>
              <a:t>“I feel very strongly about adding regular service to Brunswick Landing to help </a:t>
            </a:r>
            <a:r>
              <a:rPr lang="en-US" b="1" i="1" dirty="0"/>
              <a:t>weave it into the fabric of Brunswick</a:t>
            </a:r>
            <a:r>
              <a:rPr lang="en-US" i="1" dirty="0"/>
              <a:t>, increase Rec Center use, and support the new residences and businesses there.”</a:t>
            </a:r>
          </a:p>
          <a:p>
            <a:pPr marL="0" indent="0">
              <a:buNone/>
            </a:pPr>
            <a:endParaRPr lang="en-US" i="1" dirty="0"/>
          </a:p>
          <a:p>
            <a:pPr marL="0" indent="0">
              <a:buNone/>
            </a:pPr>
            <a:r>
              <a:rPr lang="en-US" i="1" dirty="0"/>
              <a:t>“I like expanding the bus route around </a:t>
            </a:r>
            <a:r>
              <a:rPr lang="en-US" b="1" i="1" dirty="0"/>
              <a:t>Pegasus and Brunswick Landing</a:t>
            </a:r>
            <a:r>
              <a:rPr lang="en-US" i="1" dirty="0"/>
              <a:t>. It would be easier to mothers with children and other car-less residents to use the Explorer.”</a:t>
            </a:r>
          </a:p>
        </p:txBody>
      </p:sp>
      <p:sp>
        <p:nvSpPr>
          <p:cNvPr id="4" name="Rectangle 3">
            <a:extLst>
              <a:ext uri="{FF2B5EF4-FFF2-40B4-BE49-F238E27FC236}">
                <a16:creationId xmlns:a16="http://schemas.microsoft.com/office/drawing/2014/main" id="{74BC244C-A0FF-4D60-84F7-5DF94B51C079}"/>
              </a:ext>
            </a:extLst>
          </p:cNvPr>
          <p:cNvSpPr/>
          <p:nvPr/>
        </p:nvSpPr>
        <p:spPr>
          <a:xfrm>
            <a:off x="0" y="651752"/>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Comments from Respondents</a:t>
            </a:r>
          </a:p>
        </p:txBody>
      </p:sp>
      <p:sp>
        <p:nvSpPr>
          <p:cNvPr id="5" name="Slide Number Placeholder 4">
            <a:extLst>
              <a:ext uri="{FF2B5EF4-FFF2-40B4-BE49-F238E27FC236}">
                <a16:creationId xmlns:a16="http://schemas.microsoft.com/office/drawing/2014/main" id="{EDC875E7-B0D3-4575-8D0D-45B76B1CA4F4}"/>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5499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D9A13-6887-4CC1-AFD4-3D2B11FBF1EA}"/>
              </a:ext>
            </a:extLst>
          </p:cNvPr>
          <p:cNvSpPr/>
          <p:nvPr/>
        </p:nvSpPr>
        <p:spPr>
          <a:xfrm>
            <a:off x="0" y="651752"/>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Ranked Preferences of Respondents</a:t>
            </a:r>
          </a:p>
        </p:txBody>
      </p:sp>
      <p:sp>
        <p:nvSpPr>
          <p:cNvPr id="2" name="TextBox 1">
            <a:extLst>
              <a:ext uri="{FF2B5EF4-FFF2-40B4-BE49-F238E27FC236}">
                <a16:creationId xmlns:a16="http://schemas.microsoft.com/office/drawing/2014/main" id="{F24C4C41-62C4-475E-9E78-7EC9ED4714C8}"/>
              </a:ext>
            </a:extLst>
          </p:cNvPr>
          <p:cNvSpPr txBox="1"/>
          <p:nvPr/>
        </p:nvSpPr>
        <p:spPr>
          <a:xfrm>
            <a:off x="2754489" y="2212624"/>
            <a:ext cx="8773556" cy="4063741"/>
          </a:xfrm>
          <a:prstGeom prst="rect">
            <a:avLst/>
          </a:prstGeom>
          <a:noFill/>
        </p:spPr>
        <p:txBody>
          <a:bodyPr wrap="none" rtlCol="0">
            <a:spAutoFit/>
          </a:bodyPr>
          <a:lstStyle/>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Provid</a:t>
            </a:r>
            <a:r>
              <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e</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all day service to Brunswick Landing</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Maintain hourly trip frequency</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Expand service earlier and/or later in the day</a:t>
            </a:r>
          </a:p>
          <a:p>
            <a:pPr marL="342900" marR="0" lvl="0" indent="-342900" algn="l" defTabSz="914400" rtl="0" eaLnBrk="1" fontAlgn="auto" latinLnBrk="0" hangingPunct="1">
              <a:lnSpc>
                <a:spcPct val="150000"/>
              </a:lnSpc>
              <a:spcBef>
                <a:spcPts val="0"/>
              </a:spcBef>
              <a:spcAft>
                <a:spcPts val="0"/>
              </a:spcAft>
              <a:buClrTx/>
              <a:buSzTx/>
              <a:buFont typeface="+mj-lt"/>
              <a:buAutoNum type="arabicPeriod"/>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indent="-342900">
              <a:lnSpc>
                <a:spcPct val="250000"/>
              </a:lnSpc>
              <a:buFont typeface="+mj-lt"/>
              <a:buAutoNum type="arabicPeriod"/>
              <a:defRPr/>
            </a:pPr>
            <a:r>
              <a:rPr kumimoji="0" lang="en-US" sz="3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Add service to Maplewood Manor</a:t>
            </a:r>
          </a:p>
        </p:txBody>
      </p:sp>
      <p:sp>
        <p:nvSpPr>
          <p:cNvPr id="8" name="TextBox 7">
            <a:extLst>
              <a:ext uri="{FF2B5EF4-FFF2-40B4-BE49-F238E27FC236}">
                <a16:creationId xmlns:a16="http://schemas.microsoft.com/office/drawing/2014/main" id="{E57C03D5-DCF3-464F-89B4-198942D2E1CB}"/>
              </a:ext>
            </a:extLst>
          </p:cNvPr>
          <p:cNvSpPr txBox="1"/>
          <p:nvPr/>
        </p:nvSpPr>
        <p:spPr>
          <a:xfrm>
            <a:off x="674432" y="2528711"/>
            <a:ext cx="1862667" cy="3693319"/>
          </a:xfrm>
          <a:prstGeom prst="rect">
            <a:avLst/>
          </a:prstGeom>
          <a:gradFill flip="none" rotWithShape="1">
            <a:gsLst>
              <a:gs pos="0">
                <a:srgbClr val="5BBA47">
                  <a:tint val="66000"/>
                  <a:satMod val="160000"/>
                </a:srgbClr>
              </a:gs>
              <a:gs pos="50000">
                <a:srgbClr val="5BBA47">
                  <a:tint val="44500"/>
                  <a:satMod val="160000"/>
                </a:srgbClr>
              </a:gs>
              <a:gs pos="100000">
                <a:schemeClr val="bg1"/>
              </a:gs>
            </a:gsLst>
            <a:lin ang="5400000" scaled="1"/>
            <a:tileRect/>
          </a:gra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Higher Priority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i="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effectLst/>
                <a:uLnTx/>
                <a:uFillTx/>
                <a:latin typeface="Arial" panose="020B0604020202020204" pitchFamily="34" charset="0"/>
                <a:cs typeface="Arial" panose="020B0604020202020204" pitchFamily="34" charset="0"/>
              </a:rPr>
              <a:t>Lower priority</a:t>
            </a:r>
          </a:p>
        </p:txBody>
      </p:sp>
      <p:sp>
        <p:nvSpPr>
          <p:cNvPr id="3" name="Slide Number Placeholder 2">
            <a:extLst>
              <a:ext uri="{FF2B5EF4-FFF2-40B4-BE49-F238E27FC236}">
                <a16:creationId xmlns:a16="http://schemas.microsoft.com/office/drawing/2014/main" id="{EF6D2A56-A54F-4DC3-B159-8E93CAA2292F}"/>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8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DCD505-094B-4256-86E4-F67A7559CA7A}"/>
              </a:ext>
            </a:extLst>
          </p:cNvPr>
          <p:cNvSpPr>
            <a:spLocks noGrp="1"/>
          </p:cNvSpPr>
          <p:nvPr>
            <p:ph sz="half" idx="2"/>
          </p:nvPr>
        </p:nvSpPr>
        <p:spPr>
          <a:xfrm>
            <a:off x="914400" y="1571625"/>
            <a:ext cx="10350500" cy="4927513"/>
          </a:xfrm>
        </p:spPr>
        <p:txBody>
          <a:bodyPr>
            <a:normAutofit/>
          </a:bodyPr>
          <a:lstStyle/>
          <a:p>
            <a:pPr marL="285750" indent="-285750"/>
            <a:r>
              <a:rPr lang="en-US" sz="3200" dirty="0">
                <a:latin typeface="Arial" panose="020B0604020202020204" pitchFamily="34" charset="0"/>
                <a:cs typeface="Arial" panose="020B0604020202020204" pitchFamily="34" charset="0"/>
              </a:rPr>
              <a:t>Direct, reliable service between stops</a:t>
            </a:r>
          </a:p>
          <a:p>
            <a:pPr marL="285750" indent="-285750"/>
            <a:r>
              <a:rPr lang="en-US" sz="3200" dirty="0">
                <a:latin typeface="Arial" panose="020B0604020202020204" pitchFamily="34" charset="0"/>
                <a:cs typeface="Arial" panose="020B0604020202020204" pitchFamily="34" charset="0"/>
              </a:rPr>
              <a:t>Every stop is served more times per day, all day</a:t>
            </a:r>
          </a:p>
          <a:p>
            <a:pPr marL="285750" indent="-285750"/>
            <a:r>
              <a:rPr lang="en-US" sz="3200" dirty="0">
                <a:latin typeface="Arial" panose="020B0604020202020204" pitchFamily="34" charset="0"/>
                <a:cs typeface="Arial" panose="020B0604020202020204" pitchFamily="34" charset="0"/>
              </a:rPr>
              <a:t>Passengers access service through established bus stops</a:t>
            </a:r>
          </a:p>
          <a:p>
            <a:pPr marL="285750" indent="-285750"/>
            <a:r>
              <a:rPr lang="en-US" sz="3200" dirty="0">
                <a:latin typeface="Arial" panose="020B0604020202020204" pitchFamily="34" charset="0"/>
                <a:cs typeface="Arial" panose="020B0604020202020204" pitchFamily="34" charset="0"/>
              </a:rPr>
              <a:t>No need to call ahead to request service</a:t>
            </a:r>
          </a:p>
          <a:p>
            <a:pPr marL="285750" indent="-285750"/>
            <a:r>
              <a:rPr lang="en-US" sz="3200" dirty="0">
                <a:latin typeface="Arial" panose="020B0604020202020204" pitchFamily="34" charset="0"/>
                <a:cs typeface="Arial" panose="020B0604020202020204" pitchFamily="34" charset="0"/>
              </a:rPr>
              <a:t>Expands the service day earlier and later</a:t>
            </a:r>
          </a:p>
          <a:p>
            <a:pPr marL="285750" indent="-285750"/>
            <a:r>
              <a:rPr lang="en-US" sz="3200" dirty="0">
                <a:latin typeface="Arial" panose="020B0604020202020204" pitchFamily="34" charset="0"/>
                <a:cs typeface="Arial" panose="020B0604020202020204" pitchFamily="34" charset="0"/>
              </a:rPr>
              <a:t>Connects with BREEZ to allow commuting to/from Portland</a:t>
            </a:r>
          </a:p>
          <a:p>
            <a:pPr marL="285750" indent="-285750"/>
            <a:r>
              <a:rPr lang="en-US" sz="3200" dirty="0">
                <a:latin typeface="Arial" panose="020B0604020202020204" pitchFamily="34" charset="0"/>
                <a:cs typeface="Arial" panose="020B0604020202020204" pitchFamily="34" charset="0"/>
              </a:rPr>
              <a:t>Maintains or improves hourly frequency</a:t>
            </a:r>
          </a:p>
        </p:txBody>
      </p:sp>
      <p:sp>
        <p:nvSpPr>
          <p:cNvPr id="6" name="Rectangle 5">
            <a:extLst>
              <a:ext uri="{FF2B5EF4-FFF2-40B4-BE49-F238E27FC236}">
                <a16:creationId xmlns:a16="http://schemas.microsoft.com/office/drawing/2014/main" id="{A034049C-15EF-40DA-9889-10A92DBDB7ED}"/>
              </a:ext>
            </a:extLst>
          </p:cNvPr>
          <p:cNvSpPr/>
          <p:nvPr/>
        </p:nvSpPr>
        <p:spPr>
          <a:xfrm>
            <a:off x="0" y="622571"/>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Transition to Fixed Route Operation</a:t>
            </a:r>
          </a:p>
        </p:txBody>
      </p:sp>
      <p:sp>
        <p:nvSpPr>
          <p:cNvPr id="2" name="Slide Number Placeholder 1">
            <a:extLst>
              <a:ext uri="{FF2B5EF4-FFF2-40B4-BE49-F238E27FC236}">
                <a16:creationId xmlns:a16="http://schemas.microsoft.com/office/drawing/2014/main" id="{47D6F19A-1A26-4872-92ED-03BC2409875A}"/>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5</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986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4049C-15EF-40DA-9889-10A92DBDB7ED}"/>
              </a:ext>
            </a:extLst>
          </p:cNvPr>
          <p:cNvSpPr/>
          <p:nvPr/>
        </p:nvSpPr>
        <p:spPr>
          <a:xfrm>
            <a:off x="0" y="622571"/>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Transition to Fixed Route Operation</a:t>
            </a:r>
          </a:p>
        </p:txBody>
      </p:sp>
      <p:sp>
        <p:nvSpPr>
          <p:cNvPr id="7" name="Content Placeholder 6">
            <a:extLst>
              <a:ext uri="{FF2B5EF4-FFF2-40B4-BE49-F238E27FC236}">
                <a16:creationId xmlns:a16="http://schemas.microsoft.com/office/drawing/2014/main" id="{94381692-706A-4665-9A19-A78E3ADE164C}"/>
              </a:ext>
            </a:extLst>
          </p:cNvPr>
          <p:cNvSpPr>
            <a:spLocks noGrp="1"/>
          </p:cNvSpPr>
          <p:nvPr>
            <p:ph sz="half" idx="1"/>
          </p:nvPr>
        </p:nvSpPr>
        <p:spPr>
          <a:xfrm>
            <a:off x="685800" y="1546225"/>
            <a:ext cx="10706100" cy="4927512"/>
          </a:xfrm>
        </p:spPr>
        <p:txBody>
          <a:bodyPr>
            <a:normAutofit/>
          </a:bodyPr>
          <a:lstStyle/>
          <a:p>
            <a:r>
              <a:rPr lang="en-US" sz="3200" dirty="0">
                <a:latin typeface="Arial" panose="020B0604020202020204" pitchFamily="34" charset="0"/>
                <a:cs typeface="Arial" panose="020B0604020202020204" pitchFamily="34" charset="0"/>
              </a:rPr>
              <a:t>Requires ADA paratransit</a:t>
            </a:r>
          </a:p>
          <a:p>
            <a:pPr lvl="1"/>
            <a:r>
              <a:rPr lang="en-US" sz="2800" dirty="0">
                <a:latin typeface="Arial" panose="020B0604020202020204" pitchFamily="34" charset="0"/>
                <a:cs typeface="Arial" panose="020B0604020202020204" pitchFamily="34" charset="0"/>
              </a:rPr>
              <a:t>Van service for eligible riders</a:t>
            </a:r>
          </a:p>
          <a:p>
            <a:pPr lvl="1"/>
            <a:r>
              <a:rPr lang="en-US" sz="2800" dirty="0">
                <a:latin typeface="Arial" panose="020B0604020202020204" pitchFamily="34" charset="0"/>
                <a:cs typeface="Arial" panose="020B0604020202020204" pitchFamily="34" charset="0"/>
              </a:rPr>
              <a:t>Within ¾ mile of fixed route available during the same operating hours</a:t>
            </a:r>
          </a:p>
          <a:p>
            <a:pPr lvl="1"/>
            <a:r>
              <a:rPr lang="en-US" sz="2800" dirty="0">
                <a:latin typeface="Arial" panose="020B0604020202020204" pitchFamily="34" charset="0"/>
                <a:cs typeface="Arial" panose="020B0604020202020204" pitchFamily="34" charset="0"/>
              </a:rPr>
              <a:t>Requires use of an additional vehicle and part-time driver</a:t>
            </a:r>
          </a:p>
          <a:p>
            <a:pPr lvl="1"/>
            <a:r>
              <a:rPr lang="en-US" sz="2800" dirty="0">
                <a:latin typeface="Arial" panose="020B0604020202020204" pitchFamily="34" charset="0"/>
                <a:cs typeface="Arial" panose="020B0604020202020204" pitchFamily="34" charset="0"/>
              </a:rPr>
              <a:t>Requires ADA eligibility office support </a:t>
            </a:r>
          </a:p>
          <a:p>
            <a:pPr lvl="1"/>
            <a:r>
              <a:rPr lang="en-US" sz="2800" dirty="0">
                <a:latin typeface="Arial" panose="020B0604020202020204" pitchFamily="34" charset="0"/>
                <a:cs typeface="Arial" panose="020B0604020202020204" pitchFamily="34" charset="0"/>
              </a:rPr>
              <a:t>Requires rides to be scheduled in advance</a:t>
            </a:r>
          </a:p>
        </p:txBody>
      </p:sp>
      <p:sp>
        <p:nvSpPr>
          <p:cNvPr id="2" name="Slide Number Placeholder 1">
            <a:extLst>
              <a:ext uri="{FF2B5EF4-FFF2-40B4-BE49-F238E27FC236}">
                <a16:creationId xmlns:a16="http://schemas.microsoft.com/office/drawing/2014/main" id="{31BC4EE9-BEC8-490B-919A-57E8CA9F499E}"/>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6</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294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34049C-15EF-40DA-9889-10A92DBDB7ED}"/>
              </a:ext>
            </a:extLst>
          </p:cNvPr>
          <p:cNvSpPr/>
          <p:nvPr/>
        </p:nvSpPr>
        <p:spPr>
          <a:xfrm>
            <a:off x="0" y="622571"/>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Transition to Fixed Route Operation</a:t>
            </a:r>
          </a:p>
        </p:txBody>
      </p:sp>
      <p:sp>
        <p:nvSpPr>
          <p:cNvPr id="7" name="Content Placeholder 6">
            <a:extLst>
              <a:ext uri="{FF2B5EF4-FFF2-40B4-BE49-F238E27FC236}">
                <a16:creationId xmlns:a16="http://schemas.microsoft.com/office/drawing/2014/main" id="{94381692-706A-4665-9A19-A78E3ADE164C}"/>
              </a:ext>
            </a:extLst>
          </p:cNvPr>
          <p:cNvSpPr>
            <a:spLocks noGrp="1"/>
          </p:cNvSpPr>
          <p:nvPr>
            <p:ph sz="half" idx="1"/>
          </p:nvPr>
        </p:nvSpPr>
        <p:spPr>
          <a:xfrm>
            <a:off x="685800" y="1546225"/>
            <a:ext cx="10706100" cy="4927512"/>
          </a:xfrm>
        </p:spPr>
        <p:txBody>
          <a:bodyPr>
            <a:normAutofit/>
          </a:bodyPr>
          <a:lstStyle/>
          <a:p>
            <a:r>
              <a:rPr lang="en-US" sz="3200" dirty="0">
                <a:latin typeface="Arial" panose="020B0604020202020204" pitchFamily="34" charset="0"/>
                <a:cs typeface="Arial" panose="020B0604020202020204" pitchFamily="34" charset="0"/>
              </a:rPr>
              <a:t>Additional annual cost</a:t>
            </a:r>
          </a:p>
          <a:p>
            <a:pPr lvl="1"/>
            <a:r>
              <a:rPr lang="en-US" sz="2800" dirty="0">
                <a:latin typeface="Arial" panose="020B0604020202020204" pitchFamily="34" charset="0"/>
                <a:cs typeface="Arial" panose="020B0604020202020204" pitchFamily="34" charset="0"/>
              </a:rPr>
              <a:t>Requires 4.0 full-time equivalent (FTE), as compared to 3.5 FTE now</a:t>
            </a:r>
          </a:p>
          <a:p>
            <a:pPr lvl="1"/>
            <a:r>
              <a:rPr lang="en-US" sz="2800" dirty="0">
                <a:latin typeface="Arial" panose="020B0604020202020204" pitchFamily="34" charset="0"/>
                <a:cs typeface="Arial" panose="020B0604020202020204" pitchFamily="34" charset="0"/>
              </a:rPr>
              <a:t>Total annual operating cost increases from $298,000 to $325,000; additional annual cost to the Town would be $10,000</a:t>
            </a:r>
            <a:endParaRPr lang="en-US" sz="2800" i="1"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Town contribution for 2020-2021 was $81,000</a:t>
            </a:r>
          </a:p>
          <a:p>
            <a:pPr marL="457200" lvl="1" indent="0">
              <a:buNone/>
            </a:pPr>
            <a:endParaRPr lang="en-US" sz="28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Additional one-time costs for bus stop signs, etc., to be covered by the Town; approximately $5,000</a:t>
            </a:r>
          </a:p>
        </p:txBody>
      </p:sp>
      <p:sp>
        <p:nvSpPr>
          <p:cNvPr id="2" name="Slide Number Placeholder 1">
            <a:extLst>
              <a:ext uri="{FF2B5EF4-FFF2-40B4-BE49-F238E27FC236}">
                <a16:creationId xmlns:a16="http://schemas.microsoft.com/office/drawing/2014/main" id="{31BC4EE9-BEC8-490B-919A-57E8CA9F499E}"/>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7</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508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4D545284-6786-4557-9788-6A1C6BF37F27}"/>
              </a:ext>
            </a:extLst>
          </p:cNvPr>
          <p:cNvPicPr/>
          <p:nvPr/>
        </p:nvPicPr>
        <p:blipFill>
          <a:blip r:embed="rId2">
            <a:extLst>
              <a:ext uri="{28A0092B-C50C-407E-A947-70E740481C1C}">
                <a14:useLocalDpi xmlns:a14="http://schemas.microsoft.com/office/drawing/2010/main" val="0"/>
              </a:ext>
            </a:extLst>
          </a:blip>
          <a:srcRect/>
          <a:stretch/>
        </p:blipFill>
        <p:spPr>
          <a:xfrm>
            <a:off x="671396" y="643466"/>
            <a:ext cx="10849206" cy="5571067"/>
          </a:xfrm>
          <a:prstGeom prst="rect">
            <a:avLst/>
          </a:prstGeom>
        </p:spPr>
      </p:pic>
      <p:sp>
        <p:nvSpPr>
          <p:cNvPr id="2" name="Slide Number Placeholder 1">
            <a:extLst>
              <a:ext uri="{FF2B5EF4-FFF2-40B4-BE49-F238E27FC236}">
                <a16:creationId xmlns:a16="http://schemas.microsoft.com/office/drawing/2014/main" id="{ABA0FE34-DAF0-48CA-ADEB-7330E75B88DA}"/>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8</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883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CEF1F6-1771-457A-B72E-79AF07A0928F}"/>
              </a:ext>
            </a:extLst>
          </p:cNvPr>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New buses will be procured as soon as practicable</a:t>
            </a:r>
          </a:p>
          <a:p>
            <a:r>
              <a:rPr lang="en-US" dirty="0">
                <a:latin typeface="Arial" panose="020B0604020202020204" pitchFamily="34" charset="0"/>
                <a:cs typeface="Arial" panose="020B0604020202020204" pitchFamily="34" charset="0"/>
              </a:rPr>
              <a:t>Expand the span of service based on public feedback</a:t>
            </a:r>
          </a:p>
          <a:p>
            <a:pPr lvl="1"/>
            <a:r>
              <a:rPr lang="en-US" dirty="0">
                <a:latin typeface="Arial" panose="020B0604020202020204" pitchFamily="34" charset="0"/>
                <a:cs typeface="Arial" panose="020B0604020202020204" pitchFamily="34" charset="0"/>
              </a:rPr>
              <a:t>Currently 7 AM – 4:30 PM on weekdays</a:t>
            </a:r>
          </a:p>
          <a:p>
            <a:pPr lvl="1"/>
            <a:r>
              <a:rPr lang="en-US" dirty="0">
                <a:latin typeface="Arial" panose="020B0604020202020204" pitchFamily="34" charset="0"/>
                <a:cs typeface="Arial" panose="020B0604020202020204" pitchFamily="34" charset="0"/>
              </a:rPr>
              <a:t>Modify driver shifts to allow additional hours in the morning and evening</a:t>
            </a:r>
          </a:p>
          <a:p>
            <a:pPr lvl="2"/>
            <a:r>
              <a:rPr lang="en-US" dirty="0">
                <a:latin typeface="Arial" panose="020B0604020202020204" pitchFamily="34" charset="0"/>
                <a:cs typeface="Arial" panose="020B0604020202020204" pitchFamily="34" charset="0"/>
              </a:rPr>
              <a:t>Allows meaningful work-day connections to the BREEZ</a:t>
            </a:r>
          </a:p>
          <a:p>
            <a:pPr lvl="2"/>
            <a:r>
              <a:rPr lang="en-US" dirty="0">
                <a:latin typeface="Arial" panose="020B0604020202020204" pitchFamily="34" charset="0"/>
                <a:cs typeface="Arial" panose="020B0604020202020204" pitchFamily="34" charset="0"/>
              </a:rPr>
              <a:t>Allows work trips within Brunswick too (7-3, 8-4, 9-5, 10-6)</a:t>
            </a:r>
          </a:p>
          <a:p>
            <a:r>
              <a:rPr lang="en-US" dirty="0">
                <a:latin typeface="Arial" panose="020B0604020202020204" pitchFamily="34" charset="0"/>
                <a:cs typeface="Arial" panose="020B0604020202020204" pitchFamily="34" charset="0"/>
              </a:rPr>
              <a:t>Re-brand the service to build excitement about the new faster, more direct, convenient, community-focused local service</a:t>
            </a:r>
          </a:p>
          <a:p>
            <a:r>
              <a:rPr lang="en-US" dirty="0">
                <a:latin typeface="Arial" panose="020B0604020202020204" pitchFamily="34" charset="0"/>
                <a:cs typeface="Arial" panose="020B0604020202020204" pitchFamily="34" charset="0"/>
              </a:rPr>
              <a:t>Bus stop signs and informational materials need to be designed, purchased, and installed/distributed by the Town</a:t>
            </a:r>
          </a:p>
          <a:p>
            <a:r>
              <a:rPr lang="en-US" dirty="0">
                <a:latin typeface="Arial" panose="020B0604020202020204" pitchFamily="34" charset="0"/>
                <a:cs typeface="Arial" panose="020B0604020202020204" pitchFamily="34" charset="0"/>
              </a:rPr>
              <a:t>Consider options for future expansion</a:t>
            </a:r>
          </a:p>
        </p:txBody>
      </p:sp>
      <p:sp>
        <p:nvSpPr>
          <p:cNvPr id="6" name="Rectangle 5">
            <a:extLst>
              <a:ext uri="{FF2B5EF4-FFF2-40B4-BE49-F238E27FC236}">
                <a16:creationId xmlns:a16="http://schemas.microsoft.com/office/drawing/2014/main" id="{B0070F4E-DB32-436E-97D5-8D327FE9B824}"/>
              </a:ext>
            </a:extLst>
          </p:cNvPr>
          <p:cNvSpPr/>
          <p:nvPr/>
        </p:nvSpPr>
        <p:spPr>
          <a:xfrm>
            <a:off x="0" y="651752"/>
            <a:ext cx="12192000" cy="736551"/>
          </a:xfrm>
          <a:prstGeom prst="rect">
            <a:avLst/>
          </a:prstGeom>
          <a:solidFill>
            <a:srgbClr val="26A5C8"/>
          </a:solidFill>
          <a:ln>
            <a:solidFill>
              <a:srgbClr val="26A5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Other Considerations</a:t>
            </a:r>
          </a:p>
        </p:txBody>
      </p:sp>
      <p:sp>
        <p:nvSpPr>
          <p:cNvPr id="2" name="Slide Number Placeholder 1">
            <a:extLst>
              <a:ext uri="{FF2B5EF4-FFF2-40B4-BE49-F238E27FC236}">
                <a16:creationId xmlns:a16="http://schemas.microsoft.com/office/drawing/2014/main" id="{FA23FA63-CA0F-45AE-95B5-8744B9AA7BB0}"/>
              </a:ext>
            </a:extLst>
          </p:cNvPr>
          <p:cNvSpPr>
            <a:spLocks noGrp="1"/>
          </p:cNvSpPr>
          <p:nvPr>
            <p:ph type="sldNum" sz="quarter" idx="12"/>
          </p:nvPr>
        </p:nvSpPr>
        <p:spPr/>
        <p:txBody>
          <a:bodyPr/>
          <a:lstStyle/>
          <a:p>
            <a:pPr algn="r"/>
            <a:fld id="{9CBB59C3-6C36-41B3-8999-2255501DDCD6}" type="slidenum">
              <a:rPr lang="en-US" smtClean="0">
                <a:latin typeface="Arial" panose="020B0604020202020204" pitchFamily="34" charset="0"/>
                <a:cs typeface="Arial" panose="020B0604020202020204" pitchFamily="34" charset="0"/>
              </a:rPr>
              <a:pPr algn="r"/>
              <a:t>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3668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9A7889B4505B439BE5C8A2B709B3C6" ma:contentTypeVersion="11" ma:contentTypeDescription="Create a new document." ma:contentTypeScope="" ma:versionID="bdab0bff01c2cb6d137da6d3fbc9c620">
  <xsd:schema xmlns:xsd="http://www.w3.org/2001/XMLSchema" xmlns:xs="http://www.w3.org/2001/XMLSchema" xmlns:p="http://schemas.microsoft.com/office/2006/metadata/properties" xmlns:ns2="5522b593-d164-4f1b-80d7-e8da6807c16c" xmlns:ns3="f8b0901f-d4b3-4d27-8384-292cb4cc2137" targetNamespace="http://schemas.microsoft.com/office/2006/metadata/properties" ma:root="true" ma:fieldsID="f0f4777acb156e0a82579366afd48234" ns2:_="" ns3:_="">
    <xsd:import namespace="5522b593-d164-4f1b-80d7-e8da6807c16c"/>
    <xsd:import namespace="f8b0901f-d4b3-4d27-8384-292cb4cc21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2b593-d164-4f1b-80d7-e8da6807c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b0901f-d4b3-4d27-8384-292cb4cc21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D9D9DE1-948C-4993-9F00-0CEF2EC63BA9}">
  <ds:schemaRefs>
    <ds:schemaRef ds:uri="5522b593-d164-4f1b-80d7-e8da6807c16c"/>
    <ds:schemaRef ds:uri="f8b0901f-d4b3-4d27-8384-292cb4cc21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FADFD44-09AC-41AA-BD26-587E6648DB63}">
  <ds:schemaRefs>
    <ds:schemaRef ds:uri="http://schemas.microsoft.com/office/2006/documentManagement/types"/>
    <ds:schemaRef ds:uri="http://schemas.microsoft.com/office/2006/metadata/properties"/>
    <ds:schemaRef ds:uri="http://purl.org/dc/elements/1.1/"/>
    <ds:schemaRef ds:uri="f8b0901f-d4b3-4d27-8384-292cb4cc2137"/>
    <ds:schemaRef ds:uri="http://purl.org/dc/terms/"/>
    <ds:schemaRef ds:uri="http://schemas.openxmlformats.org/package/2006/metadata/core-properties"/>
    <ds:schemaRef ds:uri="http://purl.org/dc/dcmitype/"/>
    <ds:schemaRef ds:uri="http://schemas.microsoft.com/office/infopath/2007/PartnerControls"/>
    <ds:schemaRef ds:uri="5522b593-d164-4f1b-80d7-e8da6807c16c"/>
    <ds:schemaRef ds:uri="http://www.w3.org/XML/1998/namespace"/>
  </ds:schemaRefs>
</ds:datastoreItem>
</file>

<file path=customXml/itemProps3.xml><?xml version="1.0" encoding="utf-8"?>
<ds:datastoreItem xmlns:ds="http://schemas.openxmlformats.org/officeDocument/2006/customXml" ds:itemID="{2AAF46BF-A1D2-44B1-9FF6-C24CF9163D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788</TotalTime>
  <Words>1159</Words>
  <Application>Microsoft Office PowerPoint</Application>
  <PresentationFormat>Widescreen</PresentationFormat>
  <Paragraphs>171</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Arial Black</vt:lpstr>
      <vt:lpstr>Calibri</vt:lpstr>
      <vt:lpstr>Calibri Light</vt:lpstr>
      <vt:lpstr>Office Theme</vt:lpstr>
      <vt:lpstr>PowerPoint Presentation</vt:lpstr>
      <vt:lpstr>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Re-Branding Discussion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Cahoon, Jill</dc:creator>
  <cp:lastModifiedBy>Ryan Barnes</cp:lastModifiedBy>
  <cp:revision>43</cp:revision>
  <dcterms:created xsi:type="dcterms:W3CDTF">2021-03-31T12:23:10Z</dcterms:created>
  <dcterms:modified xsi:type="dcterms:W3CDTF">2021-04-05T16:25:02Z</dcterms:modified>
</cp:coreProperties>
</file>